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3"/>
  </p:notesMasterIdLst>
  <p:handoutMasterIdLst>
    <p:handoutMasterId r:id="rId64"/>
  </p:handoutMasterIdLst>
  <p:sldIdLst>
    <p:sldId id="362" r:id="rId5"/>
    <p:sldId id="366" r:id="rId6"/>
    <p:sldId id="465" r:id="rId7"/>
    <p:sldId id="421" r:id="rId8"/>
    <p:sldId id="446" r:id="rId9"/>
    <p:sldId id="422" r:id="rId10"/>
    <p:sldId id="423" r:id="rId11"/>
    <p:sldId id="424" r:id="rId12"/>
    <p:sldId id="429" r:id="rId13"/>
    <p:sldId id="430" r:id="rId14"/>
    <p:sldId id="431" r:id="rId15"/>
    <p:sldId id="432" r:id="rId16"/>
    <p:sldId id="436" r:id="rId17"/>
    <p:sldId id="442" r:id="rId18"/>
    <p:sldId id="443" r:id="rId19"/>
    <p:sldId id="451" r:id="rId20"/>
    <p:sldId id="468" r:id="rId21"/>
    <p:sldId id="469" r:id="rId22"/>
    <p:sldId id="456" r:id="rId23"/>
    <p:sldId id="444" r:id="rId24"/>
    <p:sldId id="445" r:id="rId25"/>
    <p:sldId id="452" r:id="rId26"/>
    <p:sldId id="283" r:id="rId27"/>
    <p:sldId id="284" r:id="rId28"/>
    <p:sldId id="285" r:id="rId29"/>
    <p:sldId id="286" r:id="rId30"/>
    <p:sldId id="287" r:id="rId31"/>
    <p:sldId id="315" r:id="rId32"/>
    <p:sldId id="288" r:id="rId33"/>
    <p:sldId id="313" r:id="rId34"/>
    <p:sldId id="290" r:id="rId35"/>
    <p:sldId id="291" r:id="rId36"/>
    <p:sldId id="447" r:id="rId37"/>
    <p:sldId id="293" r:id="rId38"/>
    <p:sldId id="314" r:id="rId39"/>
    <p:sldId id="295" r:id="rId40"/>
    <p:sldId id="306" r:id="rId41"/>
    <p:sldId id="307" r:id="rId42"/>
    <p:sldId id="308" r:id="rId43"/>
    <p:sldId id="309" r:id="rId44"/>
    <p:sldId id="310" r:id="rId45"/>
    <p:sldId id="311" r:id="rId46"/>
    <p:sldId id="299" r:id="rId47"/>
    <p:sldId id="448" r:id="rId48"/>
    <p:sldId id="449" r:id="rId49"/>
    <p:sldId id="302" r:id="rId50"/>
    <p:sldId id="450" r:id="rId51"/>
    <p:sldId id="304" r:id="rId52"/>
    <p:sldId id="454" r:id="rId53"/>
    <p:sldId id="305" r:id="rId54"/>
    <p:sldId id="320" r:id="rId55"/>
    <p:sldId id="467" r:id="rId56"/>
    <p:sldId id="458" r:id="rId57"/>
    <p:sldId id="325" r:id="rId58"/>
    <p:sldId id="400" r:id="rId59"/>
    <p:sldId id="455" r:id="rId60"/>
    <p:sldId id="401" r:id="rId61"/>
    <p:sldId id="453" r:id="rId6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A4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75" autoAdjust="0"/>
    <p:restoredTop sz="94624" autoAdjust="0"/>
  </p:normalViewPr>
  <p:slideViewPr>
    <p:cSldViewPr>
      <p:cViewPr varScale="1">
        <p:scale>
          <a:sx n="101" d="100"/>
          <a:sy n="101" d="100"/>
        </p:scale>
        <p:origin x="51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0920"/>
    </p:cViewPr>
  </p:sorterViewPr>
  <p:notesViewPr>
    <p:cSldViewPr>
      <p:cViewPr varScale="1">
        <p:scale>
          <a:sx n="57" d="100"/>
          <a:sy n="57" d="100"/>
        </p:scale>
        <p:origin x="3048"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handoutMaster" Target="handoutMasters/handoutMaster1.xml"/><Relationship Id="rId69"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B. Rineer" userId="b77f327f-06ac-4f7d-b24d-a88b4419ed27" providerId="ADAL" clId="{B84FEB6A-B2C4-45B4-910A-6F4A4105ED99}"/>
    <pc:docChg chg="undo custSel delSld modSld sldOrd">
      <pc:chgData name="Donald B. Rineer" userId="b77f327f-06ac-4f7d-b24d-a88b4419ed27" providerId="ADAL" clId="{B84FEB6A-B2C4-45B4-910A-6F4A4105ED99}" dt="2023-11-01T14:49:34.840" v="218" actId="2696"/>
      <pc:docMkLst>
        <pc:docMk/>
      </pc:docMkLst>
      <pc:sldChg chg="modSp mod">
        <pc:chgData name="Donald B. Rineer" userId="b77f327f-06ac-4f7d-b24d-a88b4419ed27" providerId="ADAL" clId="{B84FEB6A-B2C4-45B4-910A-6F4A4105ED99}" dt="2023-11-01T14:45:45.999" v="206" actId="255"/>
        <pc:sldMkLst>
          <pc:docMk/>
          <pc:sldMk cId="0" sldId="305"/>
        </pc:sldMkLst>
        <pc:spChg chg="mod">
          <ac:chgData name="Donald B. Rineer" userId="b77f327f-06ac-4f7d-b24d-a88b4419ed27" providerId="ADAL" clId="{B84FEB6A-B2C4-45B4-910A-6F4A4105ED99}" dt="2023-11-01T14:45:45.999" v="206" actId="255"/>
          <ac:spMkLst>
            <pc:docMk/>
            <pc:sldMk cId="0" sldId="305"/>
            <ac:spMk id="50180" creationId="{9087BE20-B792-4DC3-A652-3AFD04494629}"/>
          </ac:spMkLst>
        </pc:spChg>
      </pc:sldChg>
      <pc:sldChg chg="modSp mod">
        <pc:chgData name="Donald B. Rineer" userId="b77f327f-06ac-4f7d-b24d-a88b4419ed27" providerId="ADAL" clId="{B84FEB6A-B2C4-45B4-910A-6F4A4105ED99}" dt="2023-11-01T14:43:38.365" v="179" actId="113"/>
        <pc:sldMkLst>
          <pc:docMk/>
          <pc:sldMk cId="0" sldId="306"/>
        </pc:sldMkLst>
        <pc:spChg chg="mod">
          <ac:chgData name="Donald B. Rineer" userId="b77f327f-06ac-4f7d-b24d-a88b4419ed27" providerId="ADAL" clId="{B84FEB6A-B2C4-45B4-910A-6F4A4105ED99}" dt="2023-11-01T14:43:38.365" v="179" actId="113"/>
          <ac:spMkLst>
            <pc:docMk/>
            <pc:sldMk cId="0" sldId="306"/>
            <ac:spMk id="36868" creationId="{0DE33FBF-3C52-8FF2-3405-4005B157961F}"/>
          </ac:spMkLst>
        </pc:spChg>
      </pc:sldChg>
      <pc:sldChg chg="modSp mod">
        <pc:chgData name="Donald B. Rineer" userId="b77f327f-06ac-4f7d-b24d-a88b4419ed27" providerId="ADAL" clId="{B84FEB6A-B2C4-45B4-910A-6F4A4105ED99}" dt="2023-11-01T14:44:10.041" v="184" actId="20577"/>
        <pc:sldMkLst>
          <pc:docMk/>
          <pc:sldMk cId="0" sldId="311"/>
        </pc:sldMkLst>
        <pc:spChg chg="mod">
          <ac:chgData name="Donald B. Rineer" userId="b77f327f-06ac-4f7d-b24d-a88b4419ed27" providerId="ADAL" clId="{B84FEB6A-B2C4-45B4-910A-6F4A4105ED99}" dt="2023-11-01T14:44:10.041" v="184" actId="20577"/>
          <ac:spMkLst>
            <pc:docMk/>
            <pc:sldMk cId="0" sldId="311"/>
            <ac:spMk id="41988" creationId="{FDCF0EF3-3A41-7ABB-3CC7-6CC7F5ECDB7D}"/>
          </ac:spMkLst>
        </pc:spChg>
      </pc:sldChg>
      <pc:sldChg chg="modSp mod">
        <pc:chgData name="Donald B. Rineer" userId="b77f327f-06ac-4f7d-b24d-a88b4419ed27" providerId="ADAL" clId="{B84FEB6A-B2C4-45B4-910A-6F4A4105ED99}" dt="2023-11-01T14:46:01.229" v="207" actId="255"/>
        <pc:sldMkLst>
          <pc:docMk/>
          <pc:sldMk cId="0" sldId="320"/>
        </pc:sldMkLst>
        <pc:spChg chg="mod">
          <ac:chgData name="Donald B. Rineer" userId="b77f327f-06ac-4f7d-b24d-a88b4419ed27" providerId="ADAL" clId="{B84FEB6A-B2C4-45B4-910A-6F4A4105ED99}" dt="2023-11-01T14:46:01.229" v="207" actId="255"/>
          <ac:spMkLst>
            <pc:docMk/>
            <pc:sldMk cId="0" sldId="320"/>
            <ac:spMk id="51203" creationId="{5BC88634-3AAA-2133-997C-8A78770B0EDD}"/>
          </ac:spMkLst>
        </pc:spChg>
      </pc:sldChg>
      <pc:sldChg chg="modSp mod">
        <pc:chgData name="Donald B. Rineer" userId="b77f327f-06ac-4f7d-b24d-a88b4419ed27" providerId="ADAL" clId="{B84FEB6A-B2C4-45B4-910A-6F4A4105ED99}" dt="2023-11-01T14:47:03.470" v="210" actId="255"/>
        <pc:sldMkLst>
          <pc:docMk/>
          <pc:sldMk cId="0" sldId="325"/>
        </pc:sldMkLst>
        <pc:spChg chg="mod">
          <ac:chgData name="Donald B. Rineer" userId="b77f327f-06ac-4f7d-b24d-a88b4419ed27" providerId="ADAL" clId="{B84FEB6A-B2C4-45B4-910A-6F4A4105ED99}" dt="2023-11-01T14:47:03.470" v="210" actId="255"/>
          <ac:spMkLst>
            <pc:docMk/>
            <pc:sldMk cId="0" sldId="325"/>
            <ac:spMk id="52228" creationId="{AFCF3328-559B-5509-69A4-FB015A60658D}"/>
          </ac:spMkLst>
        </pc:spChg>
      </pc:sldChg>
      <pc:sldChg chg="del ord">
        <pc:chgData name="Donald B. Rineer" userId="b77f327f-06ac-4f7d-b24d-a88b4419ed27" providerId="ADAL" clId="{B84FEB6A-B2C4-45B4-910A-6F4A4105ED99}" dt="2023-11-01T13:35:50.324" v="1" actId="2696"/>
        <pc:sldMkLst>
          <pc:docMk/>
          <pc:sldMk cId="883852614" sldId="364"/>
        </pc:sldMkLst>
      </pc:sldChg>
      <pc:sldChg chg="del">
        <pc:chgData name="Donald B. Rineer" userId="b77f327f-06ac-4f7d-b24d-a88b4419ed27" providerId="ADAL" clId="{B84FEB6A-B2C4-45B4-910A-6F4A4105ED99}" dt="2023-11-01T13:35:50.324" v="1" actId="2696"/>
        <pc:sldMkLst>
          <pc:docMk/>
          <pc:sldMk cId="1693844790" sldId="365"/>
        </pc:sldMkLst>
      </pc:sldChg>
      <pc:sldChg chg="modSp mod">
        <pc:chgData name="Donald B. Rineer" userId="b77f327f-06ac-4f7d-b24d-a88b4419ed27" providerId="ADAL" clId="{B84FEB6A-B2C4-45B4-910A-6F4A4105ED99}" dt="2023-11-01T14:34:07.215" v="133" actId="947"/>
        <pc:sldMkLst>
          <pc:docMk/>
          <pc:sldMk cId="1982168287" sldId="366"/>
        </pc:sldMkLst>
        <pc:spChg chg="mod">
          <ac:chgData name="Donald B. Rineer" userId="b77f327f-06ac-4f7d-b24d-a88b4419ed27" providerId="ADAL" clId="{B84FEB6A-B2C4-45B4-910A-6F4A4105ED99}" dt="2023-11-01T14:34:07.215" v="133" actId="947"/>
          <ac:spMkLst>
            <pc:docMk/>
            <pc:sldMk cId="1982168287" sldId="366"/>
            <ac:spMk id="2" creationId="{0CD622A4-229D-4BCC-9F3C-0C605E7C65A4}"/>
          </ac:spMkLst>
        </pc:spChg>
      </pc:sldChg>
      <pc:sldChg chg="del">
        <pc:chgData name="Donald B. Rineer" userId="b77f327f-06ac-4f7d-b24d-a88b4419ed27" providerId="ADAL" clId="{B84FEB6A-B2C4-45B4-910A-6F4A4105ED99}" dt="2023-11-01T13:35:50.324" v="1" actId="2696"/>
        <pc:sldMkLst>
          <pc:docMk/>
          <pc:sldMk cId="392881179" sldId="367"/>
        </pc:sldMkLst>
      </pc:sldChg>
      <pc:sldChg chg="del">
        <pc:chgData name="Donald B. Rineer" userId="b77f327f-06ac-4f7d-b24d-a88b4419ed27" providerId="ADAL" clId="{B84FEB6A-B2C4-45B4-910A-6F4A4105ED99}" dt="2023-11-01T13:35:50.324" v="1" actId="2696"/>
        <pc:sldMkLst>
          <pc:docMk/>
          <pc:sldMk cId="807390672" sldId="368"/>
        </pc:sldMkLst>
      </pc:sldChg>
      <pc:sldChg chg="del">
        <pc:chgData name="Donald B. Rineer" userId="b77f327f-06ac-4f7d-b24d-a88b4419ed27" providerId="ADAL" clId="{B84FEB6A-B2C4-45B4-910A-6F4A4105ED99}" dt="2023-11-01T13:35:50.324" v="1" actId="2696"/>
        <pc:sldMkLst>
          <pc:docMk/>
          <pc:sldMk cId="130594013" sldId="369"/>
        </pc:sldMkLst>
      </pc:sldChg>
      <pc:sldChg chg="del">
        <pc:chgData name="Donald B. Rineer" userId="b77f327f-06ac-4f7d-b24d-a88b4419ed27" providerId="ADAL" clId="{B84FEB6A-B2C4-45B4-910A-6F4A4105ED99}" dt="2023-11-01T13:35:50.324" v="1" actId="2696"/>
        <pc:sldMkLst>
          <pc:docMk/>
          <pc:sldMk cId="1009431573" sldId="370"/>
        </pc:sldMkLst>
      </pc:sldChg>
      <pc:sldChg chg="del">
        <pc:chgData name="Donald B. Rineer" userId="b77f327f-06ac-4f7d-b24d-a88b4419ed27" providerId="ADAL" clId="{B84FEB6A-B2C4-45B4-910A-6F4A4105ED99}" dt="2023-11-01T13:35:50.324" v="1" actId="2696"/>
        <pc:sldMkLst>
          <pc:docMk/>
          <pc:sldMk cId="3722009025" sldId="371"/>
        </pc:sldMkLst>
      </pc:sldChg>
      <pc:sldChg chg="del">
        <pc:chgData name="Donald B. Rineer" userId="b77f327f-06ac-4f7d-b24d-a88b4419ed27" providerId="ADAL" clId="{B84FEB6A-B2C4-45B4-910A-6F4A4105ED99}" dt="2023-11-01T13:35:50.324" v="1" actId="2696"/>
        <pc:sldMkLst>
          <pc:docMk/>
          <pc:sldMk cId="2168298574" sldId="372"/>
        </pc:sldMkLst>
      </pc:sldChg>
      <pc:sldChg chg="del">
        <pc:chgData name="Donald B. Rineer" userId="b77f327f-06ac-4f7d-b24d-a88b4419ed27" providerId="ADAL" clId="{B84FEB6A-B2C4-45B4-910A-6F4A4105ED99}" dt="2023-11-01T13:35:50.324" v="1" actId="2696"/>
        <pc:sldMkLst>
          <pc:docMk/>
          <pc:sldMk cId="4292825119" sldId="373"/>
        </pc:sldMkLst>
      </pc:sldChg>
      <pc:sldChg chg="del">
        <pc:chgData name="Donald B. Rineer" userId="b77f327f-06ac-4f7d-b24d-a88b4419ed27" providerId="ADAL" clId="{B84FEB6A-B2C4-45B4-910A-6F4A4105ED99}" dt="2023-11-01T13:35:50.324" v="1" actId="2696"/>
        <pc:sldMkLst>
          <pc:docMk/>
          <pc:sldMk cId="1929196432" sldId="374"/>
        </pc:sldMkLst>
      </pc:sldChg>
      <pc:sldChg chg="del">
        <pc:chgData name="Donald B. Rineer" userId="b77f327f-06ac-4f7d-b24d-a88b4419ed27" providerId="ADAL" clId="{B84FEB6A-B2C4-45B4-910A-6F4A4105ED99}" dt="2023-11-01T13:35:50.324" v="1" actId="2696"/>
        <pc:sldMkLst>
          <pc:docMk/>
          <pc:sldMk cId="3220120245" sldId="375"/>
        </pc:sldMkLst>
      </pc:sldChg>
      <pc:sldChg chg="del">
        <pc:chgData name="Donald B. Rineer" userId="b77f327f-06ac-4f7d-b24d-a88b4419ed27" providerId="ADAL" clId="{B84FEB6A-B2C4-45B4-910A-6F4A4105ED99}" dt="2023-11-01T13:35:50.324" v="1" actId="2696"/>
        <pc:sldMkLst>
          <pc:docMk/>
          <pc:sldMk cId="3678836701" sldId="376"/>
        </pc:sldMkLst>
      </pc:sldChg>
      <pc:sldChg chg="del">
        <pc:chgData name="Donald B. Rineer" userId="b77f327f-06ac-4f7d-b24d-a88b4419ed27" providerId="ADAL" clId="{B84FEB6A-B2C4-45B4-910A-6F4A4105ED99}" dt="2023-11-01T13:35:50.324" v="1" actId="2696"/>
        <pc:sldMkLst>
          <pc:docMk/>
          <pc:sldMk cId="1796772078" sldId="377"/>
        </pc:sldMkLst>
      </pc:sldChg>
      <pc:sldChg chg="del">
        <pc:chgData name="Donald B. Rineer" userId="b77f327f-06ac-4f7d-b24d-a88b4419ed27" providerId="ADAL" clId="{B84FEB6A-B2C4-45B4-910A-6F4A4105ED99}" dt="2023-11-01T13:35:50.324" v="1" actId="2696"/>
        <pc:sldMkLst>
          <pc:docMk/>
          <pc:sldMk cId="3065115303" sldId="378"/>
        </pc:sldMkLst>
      </pc:sldChg>
      <pc:sldChg chg="del">
        <pc:chgData name="Donald B. Rineer" userId="b77f327f-06ac-4f7d-b24d-a88b4419ed27" providerId="ADAL" clId="{B84FEB6A-B2C4-45B4-910A-6F4A4105ED99}" dt="2023-11-01T13:35:50.324" v="1" actId="2696"/>
        <pc:sldMkLst>
          <pc:docMk/>
          <pc:sldMk cId="4173028173" sldId="379"/>
        </pc:sldMkLst>
      </pc:sldChg>
      <pc:sldChg chg="del">
        <pc:chgData name="Donald B. Rineer" userId="b77f327f-06ac-4f7d-b24d-a88b4419ed27" providerId="ADAL" clId="{B84FEB6A-B2C4-45B4-910A-6F4A4105ED99}" dt="2023-11-01T13:35:50.324" v="1" actId="2696"/>
        <pc:sldMkLst>
          <pc:docMk/>
          <pc:sldMk cId="759539895" sldId="380"/>
        </pc:sldMkLst>
      </pc:sldChg>
      <pc:sldChg chg="del">
        <pc:chgData name="Donald B. Rineer" userId="b77f327f-06ac-4f7d-b24d-a88b4419ed27" providerId="ADAL" clId="{B84FEB6A-B2C4-45B4-910A-6F4A4105ED99}" dt="2023-11-01T13:35:50.324" v="1" actId="2696"/>
        <pc:sldMkLst>
          <pc:docMk/>
          <pc:sldMk cId="3018695455" sldId="381"/>
        </pc:sldMkLst>
      </pc:sldChg>
      <pc:sldChg chg="del">
        <pc:chgData name="Donald B. Rineer" userId="b77f327f-06ac-4f7d-b24d-a88b4419ed27" providerId="ADAL" clId="{B84FEB6A-B2C4-45B4-910A-6F4A4105ED99}" dt="2023-11-01T13:35:50.324" v="1" actId="2696"/>
        <pc:sldMkLst>
          <pc:docMk/>
          <pc:sldMk cId="1269049398" sldId="382"/>
        </pc:sldMkLst>
      </pc:sldChg>
      <pc:sldChg chg="del">
        <pc:chgData name="Donald B. Rineer" userId="b77f327f-06ac-4f7d-b24d-a88b4419ed27" providerId="ADAL" clId="{B84FEB6A-B2C4-45B4-910A-6F4A4105ED99}" dt="2023-11-01T13:35:50.324" v="1" actId="2696"/>
        <pc:sldMkLst>
          <pc:docMk/>
          <pc:sldMk cId="1207781317" sldId="383"/>
        </pc:sldMkLst>
      </pc:sldChg>
      <pc:sldChg chg="del">
        <pc:chgData name="Donald B. Rineer" userId="b77f327f-06ac-4f7d-b24d-a88b4419ed27" providerId="ADAL" clId="{B84FEB6A-B2C4-45B4-910A-6F4A4105ED99}" dt="2023-11-01T13:35:50.324" v="1" actId="2696"/>
        <pc:sldMkLst>
          <pc:docMk/>
          <pc:sldMk cId="2168820594" sldId="384"/>
        </pc:sldMkLst>
      </pc:sldChg>
      <pc:sldChg chg="del">
        <pc:chgData name="Donald B. Rineer" userId="b77f327f-06ac-4f7d-b24d-a88b4419ed27" providerId="ADAL" clId="{B84FEB6A-B2C4-45B4-910A-6F4A4105ED99}" dt="2023-11-01T13:35:50.324" v="1" actId="2696"/>
        <pc:sldMkLst>
          <pc:docMk/>
          <pc:sldMk cId="2501025818" sldId="385"/>
        </pc:sldMkLst>
      </pc:sldChg>
      <pc:sldChg chg="del">
        <pc:chgData name="Donald B. Rineer" userId="b77f327f-06ac-4f7d-b24d-a88b4419ed27" providerId="ADAL" clId="{B84FEB6A-B2C4-45B4-910A-6F4A4105ED99}" dt="2023-11-01T13:35:50.324" v="1" actId="2696"/>
        <pc:sldMkLst>
          <pc:docMk/>
          <pc:sldMk cId="2781828978" sldId="386"/>
        </pc:sldMkLst>
      </pc:sldChg>
      <pc:sldChg chg="del">
        <pc:chgData name="Donald B. Rineer" userId="b77f327f-06ac-4f7d-b24d-a88b4419ed27" providerId="ADAL" clId="{B84FEB6A-B2C4-45B4-910A-6F4A4105ED99}" dt="2023-11-01T13:35:50.324" v="1" actId="2696"/>
        <pc:sldMkLst>
          <pc:docMk/>
          <pc:sldMk cId="2777343347" sldId="387"/>
        </pc:sldMkLst>
      </pc:sldChg>
      <pc:sldChg chg="del">
        <pc:chgData name="Donald B. Rineer" userId="b77f327f-06ac-4f7d-b24d-a88b4419ed27" providerId="ADAL" clId="{B84FEB6A-B2C4-45B4-910A-6F4A4105ED99}" dt="2023-11-01T13:35:50.324" v="1" actId="2696"/>
        <pc:sldMkLst>
          <pc:docMk/>
          <pc:sldMk cId="3737882695" sldId="388"/>
        </pc:sldMkLst>
      </pc:sldChg>
      <pc:sldChg chg="del">
        <pc:chgData name="Donald B. Rineer" userId="b77f327f-06ac-4f7d-b24d-a88b4419ed27" providerId="ADAL" clId="{B84FEB6A-B2C4-45B4-910A-6F4A4105ED99}" dt="2023-11-01T13:35:50.324" v="1" actId="2696"/>
        <pc:sldMkLst>
          <pc:docMk/>
          <pc:sldMk cId="512105460" sldId="389"/>
        </pc:sldMkLst>
      </pc:sldChg>
      <pc:sldChg chg="del">
        <pc:chgData name="Donald B. Rineer" userId="b77f327f-06ac-4f7d-b24d-a88b4419ed27" providerId="ADAL" clId="{B84FEB6A-B2C4-45B4-910A-6F4A4105ED99}" dt="2023-11-01T13:35:50.324" v="1" actId="2696"/>
        <pc:sldMkLst>
          <pc:docMk/>
          <pc:sldMk cId="1652256030" sldId="390"/>
        </pc:sldMkLst>
      </pc:sldChg>
      <pc:sldChg chg="del">
        <pc:chgData name="Donald B. Rineer" userId="b77f327f-06ac-4f7d-b24d-a88b4419ed27" providerId="ADAL" clId="{B84FEB6A-B2C4-45B4-910A-6F4A4105ED99}" dt="2023-11-01T13:35:50.324" v="1" actId="2696"/>
        <pc:sldMkLst>
          <pc:docMk/>
          <pc:sldMk cId="4176770290" sldId="391"/>
        </pc:sldMkLst>
      </pc:sldChg>
      <pc:sldChg chg="del">
        <pc:chgData name="Donald B. Rineer" userId="b77f327f-06ac-4f7d-b24d-a88b4419ed27" providerId="ADAL" clId="{B84FEB6A-B2C4-45B4-910A-6F4A4105ED99}" dt="2023-11-01T13:35:50.324" v="1" actId="2696"/>
        <pc:sldMkLst>
          <pc:docMk/>
          <pc:sldMk cId="2654604654" sldId="392"/>
        </pc:sldMkLst>
      </pc:sldChg>
      <pc:sldChg chg="del">
        <pc:chgData name="Donald B. Rineer" userId="b77f327f-06ac-4f7d-b24d-a88b4419ed27" providerId="ADAL" clId="{B84FEB6A-B2C4-45B4-910A-6F4A4105ED99}" dt="2023-11-01T13:35:50.324" v="1" actId="2696"/>
        <pc:sldMkLst>
          <pc:docMk/>
          <pc:sldMk cId="1177008171" sldId="393"/>
        </pc:sldMkLst>
      </pc:sldChg>
      <pc:sldChg chg="del">
        <pc:chgData name="Donald B. Rineer" userId="b77f327f-06ac-4f7d-b24d-a88b4419ed27" providerId="ADAL" clId="{B84FEB6A-B2C4-45B4-910A-6F4A4105ED99}" dt="2023-11-01T13:35:50.324" v="1" actId="2696"/>
        <pc:sldMkLst>
          <pc:docMk/>
          <pc:sldMk cId="4211508950" sldId="394"/>
        </pc:sldMkLst>
      </pc:sldChg>
      <pc:sldChg chg="del">
        <pc:chgData name="Donald B. Rineer" userId="b77f327f-06ac-4f7d-b24d-a88b4419ed27" providerId="ADAL" clId="{B84FEB6A-B2C4-45B4-910A-6F4A4105ED99}" dt="2023-11-01T13:35:50.324" v="1" actId="2696"/>
        <pc:sldMkLst>
          <pc:docMk/>
          <pc:sldMk cId="2740786604" sldId="395"/>
        </pc:sldMkLst>
      </pc:sldChg>
      <pc:sldChg chg="del">
        <pc:chgData name="Donald B. Rineer" userId="b77f327f-06ac-4f7d-b24d-a88b4419ed27" providerId="ADAL" clId="{B84FEB6A-B2C4-45B4-910A-6F4A4105ED99}" dt="2023-11-01T13:35:50.324" v="1" actId="2696"/>
        <pc:sldMkLst>
          <pc:docMk/>
          <pc:sldMk cId="1138135053" sldId="396"/>
        </pc:sldMkLst>
      </pc:sldChg>
      <pc:sldChg chg="del">
        <pc:chgData name="Donald B. Rineer" userId="b77f327f-06ac-4f7d-b24d-a88b4419ed27" providerId="ADAL" clId="{B84FEB6A-B2C4-45B4-910A-6F4A4105ED99}" dt="2023-11-01T13:35:50.324" v="1" actId="2696"/>
        <pc:sldMkLst>
          <pc:docMk/>
          <pc:sldMk cId="3630864805" sldId="397"/>
        </pc:sldMkLst>
      </pc:sldChg>
      <pc:sldChg chg="del">
        <pc:chgData name="Donald B. Rineer" userId="b77f327f-06ac-4f7d-b24d-a88b4419ed27" providerId="ADAL" clId="{B84FEB6A-B2C4-45B4-910A-6F4A4105ED99}" dt="2023-11-01T14:48:00.777" v="211" actId="2696"/>
        <pc:sldMkLst>
          <pc:docMk/>
          <pc:sldMk cId="916116208" sldId="398"/>
        </pc:sldMkLst>
      </pc:sldChg>
      <pc:sldChg chg="del">
        <pc:chgData name="Donald B. Rineer" userId="b77f327f-06ac-4f7d-b24d-a88b4419ed27" providerId="ADAL" clId="{B84FEB6A-B2C4-45B4-910A-6F4A4105ED99}" dt="2023-11-01T14:48:00.777" v="211" actId="2696"/>
        <pc:sldMkLst>
          <pc:docMk/>
          <pc:sldMk cId="2196401814" sldId="399"/>
        </pc:sldMkLst>
      </pc:sldChg>
      <pc:sldChg chg="modSp mod ord">
        <pc:chgData name="Donald B. Rineer" userId="b77f327f-06ac-4f7d-b24d-a88b4419ed27" providerId="ADAL" clId="{B84FEB6A-B2C4-45B4-910A-6F4A4105ED99}" dt="2023-11-01T14:49:17.302" v="217" actId="113"/>
        <pc:sldMkLst>
          <pc:docMk/>
          <pc:sldMk cId="2907441703" sldId="400"/>
        </pc:sldMkLst>
        <pc:spChg chg="mod">
          <ac:chgData name="Donald B. Rineer" userId="b77f327f-06ac-4f7d-b24d-a88b4419ed27" providerId="ADAL" clId="{B84FEB6A-B2C4-45B4-910A-6F4A4105ED99}" dt="2023-11-01T14:49:17.302" v="217" actId="113"/>
          <ac:spMkLst>
            <pc:docMk/>
            <pc:sldMk cId="2907441703" sldId="400"/>
            <ac:spMk id="3" creationId="{2A4BF26C-F35F-4411-B078-885201064A52}"/>
          </ac:spMkLst>
        </pc:spChg>
      </pc:sldChg>
      <pc:sldChg chg="del">
        <pc:chgData name="Donald B. Rineer" userId="b77f327f-06ac-4f7d-b24d-a88b4419ed27" providerId="ADAL" clId="{B84FEB6A-B2C4-45B4-910A-6F4A4105ED99}" dt="2023-11-01T13:36:32.746" v="2" actId="2696"/>
        <pc:sldMkLst>
          <pc:docMk/>
          <pc:sldMk cId="4005728580" sldId="402"/>
        </pc:sldMkLst>
      </pc:sldChg>
      <pc:sldChg chg="del">
        <pc:chgData name="Donald B. Rineer" userId="b77f327f-06ac-4f7d-b24d-a88b4419ed27" providerId="ADAL" clId="{B84FEB6A-B2C4-45B4-910A-6F4A4105ED99}" dt="2023-11-01T13:36:32.746" v="2" actId="2696"/>
        <pc:sldMkLst>
          <pc:docMk/>
          <pc:sldMk cId="3287083041" sldId="403"/>
        </pc:sldMkLst>
      </pc:sldChg>
      <pc:sldChg chg="del">
        <pc:chgData name="Donald B. Rineer" userId="b77f327f-06ac-4f7d-b24d-a88b4419ed27" providerId="ADAL" clId="{B84FEB6A-B2C4-45B4-910A-6F4A4105ED99}" dt="2023-11-01T13:36:32.746" v="2" actId="2696"/>
        <pc:sldMkLst>
          <pc:docMk/>
          <pc:sldMk cId="821413509" sldId="404"/>
        </pc:sldMkLst>
      </pc:sldChg>
      <pc:sldChg chg="del">
        <pc:chgData name="Donald B. Rineer" userId="b77f327f-06ac-4f7d-b24d-a88b4419ed27" providerId="ADAL" clId="{B84FEB6A-B2C4-45B4-910A-6F4A4105ED99}" dt="2023-11-01T13:36:32.746" v="2" actId="2696"/>
        <pc:sldMkLst>
          <pc:docMk/>
          <pc:sldMk cId="3362818398" sldId="405"/>
        </pc:sldMkLst>
      </pc:sldChg>
      <pc:sldChg chg="del">
        <pc:chgData name="Donald B. Rineer" userId="b77f327f-06ac-4f7d-b24d-a88b4419ed27" providerId="ADAL" clId="{B84FEB6A-B2C4-45B4-910A-6F4A4105ED99}" dt="2023-11-01T13:36:32.746" v="2" actId="2696"/>
        <pc:sldMkLst>
          <pc:docMk/>
          <pc:sldMk cId="3265673726" sldId="406"/>
        </pc:sldMkLst>
      </pc:sldChg>
      <pc:sldChg chg="del">
        <pc:chgData name="Donald B. Rineer" userId="b77f327f-06ac-4f7d-b24d-a88b4419ed27" providerId="ADAL" clId="{B84FEB6A-B2C4-45B4-910A-6F4A4105ED99}" dt="2023-11-01T13:36:32.746" v="2" actId="2696"/>
        <pc:sldMkLst>
          <pc:docMk/>
          <pc:sldMk cId="2784674000" sldId="407"/>
        </pc:sldMkLst>
      </pc:sldChg>
      <pc:sldChg chg="del">
        <pc:chgData name="Donald B. Rineer" userId="b77f327f-06ac-4f7d-b24d-a88b4419ed27" providerId="ADAL" clId="{B84FEB6A-B2C4-45B4-910A-6F4A4105ED99}" dt="2023-11-01T13:36:32.746" v="2" actId="2696"/>
        <pc:sldMkLst>
          <pc:docMk/>
          <pc:sldMk cId="1924376434" sldId="408"/>
        </pc:sldMkLst>
      </pc:sldChg>
      <pc:sldChg chg="del">
        <pc:chgData name="Donald B. Rineer" userId="b77f327f-06ac-4f7d-b24d-a88b4419ed27" providerId="ADAL" clId="{B84FEB6A-B2C4-45B4-910A-6F4A4105ED99}" dt="2023-11-01T13:36:32.746" v="2" actId="2696"/>
        <pc:sldMkLst>
          <pc:docMk/>
          <pc:sldMk cId="127203744" sldId="409"/>
        </pc:sldMkLst>
      </pc:sldChg>
      <pc:sldChg chg="del">
        <pc:chgData name="Donald B. Rineer" userId="b77f327f-06ac-4f7d-b24d-a88b4419ed27" providerId="ADAL" clId="{B84FEB6A-B2C4-45B4-910A-6F4A4105ED99}" dt="2023-11-01T13:36:32.746" v="2" actId="2696"/>
        <pc:sldMkLst>
          <pc:docMk/>
          <pc:sldMk cId="2953994307" sldId="410"/>
        </pc:sldMkLst>
      </pc:sldChg>
      <pc:sldChg chg="del">
        <pc:chgData name="Donald B. Rineer" userId="b77f327f-06ac-4f7d-b24d-a88b4419ed27" providerId="ADAL" clId="{B84FEB6A-B2C4-45B4-910A-6F4A4105ED99}" dt="2023-11-01T13:36:32.746" v="2" actId="2696"/>
        <pc:sldMkLst>
          <pc:docMk/>
          <pc:sldMk cId="3266303247" sldId="411"/>
        </pc:sldMkLst>
      </pc:sldChg>
      <pc:sldChg chg="del">
        <pc:chgData name="Donald B. Rineer" userId="b77f327f-06ac-4f7d-b24d-a88b4419ed27" providerId="ADAL" clId="{B84FEB6A-B2C4-45B4-910A-6F4A4105ED99}" dt="2023-11-01T13:36:32.746" v="2" actId="2696"/>
        <pc:sldMkLst>
          <pc:docMk/>
          <pc:sldMk cId="4040901655" sldId="412"/>
        </pc:sldMkLst>
      </pc:sldChg>
      <pc:sldChg chg="del">
        <pc:chgData name="Donald B. Rineer" userId="b77f327f-06ac-4f7d-b24d-a88b4419ed27" providerId="ADAL" clId="{B84FEB6A-B2C4-45B4-910A-6F4A4105ED99}" dt="2023-11-01T13:36:32.746" v="2" actId="2696"/>
        <pc:sldMkLst>
          <pc:docMk/>
          <pc:sldMk cId="365788144" sldId="413"/>
        </pc:sldMkLst>
      </pc:sldChg>
      <pc:sldChg chg="del">
        <pc:chgData name="Donald B. Rineer" userId="b77f327f-06ac-4f7d-b24d-a88b4419ed27" providerId="ADAL" clId="{B84FEB6A-B2C4-45B4-910A-6F4A4105ED99}" dt="2023-11-01T13:36:32.746" v="2" actId="2696"/>
        <pc:sldMkLst>
          <pc:docMk/>
          <pc:sldMk cId="2667258004" sldId="414"/>
        </pc:sldMkLst>
      </pc:sldChg>
      <pc:sldChg chg="del">
        <pc:chgData name="Donald B. Rineer" userId="b77f327f-06ac-4f7d-b24d-a88b4419ed27" providerId="ADAL" clId="{B84FEB6A-B2C4-45B4-910A-6F4A4105ED99}" dt="2023-11-01T13:36:32.746" v="2" actId="2696"/>
        <pc:sldMkLst>
          <pc:docMk/>
          <pc:sldMk cId="2757545186" sldId="415"/>
        </pc:sldMkLst>
      </pc:sldChg>
      <pc:sldChg chg="del">
        <pc:chgData name="Donald B. Rineer" userId="b77f327f-06ac-4f7d-b24d-a88b4419ed27" providerId="ADAL" clId="{B84FEB6A-B2C4-45B4-910A-6F4A4105ED99}" dt="2023-11-01T13:36:32.746" v="2" actId="2696"/>
        <pc:sldMkLst>
          <pc:docMk/>
          <pc:sldMk cId="18742012" sldId="416"/>
        </pc:sldMkLst>
      </pc:sldChg>
      <pc:sldChg chg="del">
        <pc:chgData name="Donald B. Rineer" userId="b77f327f-06ac-4f7d-b24d-a88b4419ed27" providerId="ADAL" clId="{B84FEB6A-B2C4-45B4-910A-6F4A4105ED99}" dt="2023-11-01T13:36:32.746" v="2" actId="2696"/>
        <pc:sldMkLst>
          <pc:docMk/>
          <pc:sldMk cId="1676964178" sldId="417"/>
        </pc:sldMkLst>
      </pc:sldChg>
      <pc:sldChg chg="del">
        <pc:chgData name="Donald B. Rineer" userId="b77f327f-06ac-4f7d-b24d-a88b4419ed27" providerId="ADAL" clId="{B84FEB6A-B2C4-45B4-910A-6F4A4105ED99}" dt="2023-11-01T13:51:56.215" v="30" actId="2696"/>
        <pc:sldMkLst>
          <pc:docMk/>
          <pc:sldMk cId="1324275997" sldId="418"/>
        </pc:sldMkLst>
      </pc:sldChg>
      <pc:sldChg chg="del">
        <pc:chgData name="Donald B. Rineer" userId="b77f327f-06ac-4f7d-b24d-a88b4419ed27" providerId="ADAL" clId="{B84FEB6A-B2C4-45B4-910A-6F4A4105ED99}" dt="2023-11-01T14:49:34.840" v="218" actId="2696"/>
        <pc:sldMkLst>
          <pc:docMk/>
          <pc:sldMk cId="0" sldId="420"/>
        </pc:sldMkLst>
      </pc:sldChg>
      <pc:sldChg chg="addSp delSp modSp mod">
        <pc:chgData name="Donald B. Rineer" userId="b77f327f-06ac-4f7d-b24d-a88b4419ed27" providerId="ADAL" clId="{B84FEB6A-B2C4-45B4-910A-6F4A4105ED99}" dt="2023-11-01T13:37:51.753" v="5" actId="6549"/>
        <pc:sldMkLst>
          <pc:docMk/>
          <pc:sldMk cId="0" sldId="421"/>
        </pc:sldMkLst>
        <pc:spChg chg="mod">
          <ac:chgData name="Donald B. Rineer" userId="b77f327f-06ac-4f7d-b24d-a88b4419ed27" providerId="ADAL" clId="{B84FEB6A-B2C4-45B4-910A-6F4A4105ED99}" dt="2023-11-01T13:37:51.753" v="5" actId="6549"/>
          <ac:spMkLst>
            <pc:docMk/>
            <pc:sldMk cId="0" sldId="421"/>
            <ac:spMk id="6146" creationId="{0A9B91C6-AAB8-55C3-6F7F-EC0EEA2EEFAB}"/>
          </ac:spMkLst>
        </pc:spChg>
        <pc:spChg chg="add del">
          <ac:chgData name="Donald B. Rineer" userId="b77f327f-06ac-4f7d-b24d-a88b4419ed27" providerId="ADAL" clId="{B84FEB6A-B2C4-45B4-910A-6F4A4105ED99}" dt="2023-11-01T13:37:44.264" v="4" actId="21"/>
          <ac:spMkLst>
            <pc:docMk/>
            <pc:sldMk cId="0" sldId="421"/>
            <ac:spMk id="6148" creationId="{3D6D2B5B-3779-F7DC-47F1-499EF965A970}"/>
          </ac:spMkLst>
        </pc:spChg>
      </pc:sldChg>
      <pc:sldChg chg="modSp mod">
        <pc:chgData name="Donald B. Rineer" userId="b77f327f-06ac-4f7d-b24d-a88b4419ed27" providerId="ADAL" clId="{B84FEB6A-B2C4-45B4-910A-6F4A4105ED99}" dt="2023-11-01T13:38:42.156" v="7" actId="6549"/>
        <pc:sldMkLst>
          <pc:docMk/>
          <pc:sldMk cId="0" sldId="422"/>
        </pc:sldMkLst>
        <pc:spChg chg="mod">
          <ac:chgData name="Donald B. Rineer" userId="b77f327f-06ac-4f7d-b24d-a88b4419ed27" providerId="ADAL" clId="{B84FEB6A-B2C4-45B4-910A-6F4A4105ED99}" dt="2023-11-01T13:38:42.156" v="7" actId="6549"/>
          <ac:spMkLst>
            <pc:docMk/>
            <pc:sldMk cId="0" sldId="422"/>
            <ac:spMk id="8194" creationId="{E90C5F5A-E514-F0D5-B6BB-7A9523461F2D}"/>
          </ac:spMkLst>
        </pc:spChg>
      </pc:sldChg>
      <pc:sldChg chg="modSp mod">
        <pc:chgData name="Donald B. Rineer" userId="b77f327f-06ac-4f7d-b24d-a88b4419ed27" providerId="ADAL" clId="{B84FEB6A-B2C4-45B4-910A-6F4A4105ED99}" dt="2023-11-01T13:38:51.611" v="8" actId="6549"/>
        <pc:sldMkLst>
          <pc:docMk/>
          <pc:sldMk cId="0" sldId="423"/>
        </pc:sldMkLst>
        <pc:spChg chg="mod">
          <ac:chgData name="Donald B. Rineer" userId="b77f327f-06ac-4f7d-b24d-a88b4419ed27" providerId="ADAL" clId="{B84FEB6A-B2C4-45B4-910A-6F4A4105ED99}" dt="2023-11-01T13:38:51.611" v="8" actId="6549"/>
          <ac:spMkLst>
            <pc:docMk/>
            <pc:sldMk cId="0" sldId="423"/>
            <ac:spMk id="9218" creationId="{94C77283-2F44-20B7-199A-516B1CD46A28}"/>
          </ac:spMkLst>
        </pc:spChg>
      </pc:sldChg>
      <pc:sldChg chg="modSp mod">
        <pc:chgData name="Donald B. Rineer" userId="b77f327f-06ac-4f7d-b24d-a88b4419ed27" providerId="ADAL" clId="{B84FEB6A-B2C4-45B4-910A-6F4A4105ED99}" dt="2023-11-01T13:38:54.876" v="9" actId="6549"/>
        <pc:sldMkLst>
          <pc:docMk/>
          <pc:sldMk cId="0" sldId="424"/>
        </pc:sldMkLst>
        <pc:spChg chg="mod">
          <ac:chgData name="Donald B. Rineer" userId="b77f327f-06ac-4f7d-b24d-a88b4419ed27" providerId="ADAL" clId="{B84FEB6A-B2C4-45B4-910A-6F4A4105ED99}" dt="2023-11-01T13:38:54.876" v="9" actId="6549"/>
          <ac:spMkLst>
            <pc:docMk/>
            <pc:sldMk cId="0" sldId="424"/>
            <ac:spMk id="10242" creationId="{BAD7046E-249F-73D9-1444-0D9C182D6299}"/>
          </ac:spMkLst>
        </pc:spChg>
      </pc:sldChg>
      <pc:sldChg chg="modSp mod">
        <pc:chgData name="Donald B. Rineer" userId="b77f327f-06ac-4f7d-b24d-a88b4419ed27" providerId="ADAL" clId="{B84FEB6A-B2C4-45B4-910A-6F4A4105ED99}" dt="2023-11-01T13:39:12.122" v="10" actId="6549"/>
        <pc:sldMkLst>
          <pc:docMk/>
          <pc:sldMk cId="0" sldId="429"/>
        </pc:sldMkLst>
        <pc:spChg chg="mod">
          <ac:chgData name="Donald B. Rineer" userId="b77f327f-06ac-4f7d-b24d-a88b4419ed27" providerId="ADAL" clId="{B84FEB6A-B2C4-45B4-910A-6F4A4105ED99}" dt="2023-11-01T13:39:12.122" v="10" actId="6549"/>
          <ac:spMkLst>
            <pc:docMk/>
            <pc:sldMk cId="0" sldId="429"/>
            <ac:spMk id="11266" creationId="{32A63025-160A-0DDB-11F8-FE98EDB83322}"/>
          </ac:spMkLst>
        </pc:spChg>
      </pc:sldChg>
      <pc:sldChg chg="addSp delSp modSp mod">
        <pc:chgData name="Donald B. Rineer" userId="b77f327f-06ac-4f7d-b24d-a88b4419ed27" providerId="ADAL" clId="{B84FEB6A-B2C4-45B4-910A-6F4A4105ED99}" dt="2023-11-01T13:39:31.254" v="13" actId="6549"/>
        <pc:sldMkLst>
          <pc:docMk/>
          <pc:sldMk cId="0" sldId="430"/>
        </pc:sldMkLst>
        <pc:spChg chg="mod">
          <ac:chgData name="Donald B. Rineer" userId="b77f327f-06ac-4f7d-b24d-a88b4419ed27" providerId="ADAL" clId="{B84FEB6A-B2C4-45B4-910A-6F4A4105ED99}" dt="2023-11-01T13:39:31.254" v="13" actId="6549"/>
          <ac:spMkLst>
            <pc:docMk/>
            <pc:sldMk cId="0" sldId="430"/>
            <ac:spMk id="12290" creationId="{EA8799CC-348A-2D99-EA0D-FA5C6F67AA52}"/>
          </ac:spMkLst>
        </pc:spChg>
        <pc:spChg chg="add del">
          <ac:chgData name="Donald B. Rineer" userId="b77f327f-06ac-4f7d-b24d-a88b4419ed27" providerId="ADAL" clId="{B84FEB6A-B2C4-45B4-910A-6F4A4105ED99}" dt="2023-11-01T13:39:18.295" v="12" actId="478"/>
          <ac:spMkLst>
            <pc:docMk/>
            <pc:sldMk cId="0" sldId="430"/>
            <ac:spMk id="12292" creationId="{FEFEB083-A0AB-B96F-7917-B843A7A63508}"/>
          </ac:spMkLst>
        </pc:spChg>
      </pc:sldChg>
      <pc:sldChg chg="delSp">
        <pc:chgData name="Donald B. Rineer" userId="b77f327f-06ac-4f7d-b24d-a88b4419ed27" providerId="ADAL" clId="{B84FEB6A-B2C4-45B4-910A-6F4A4105ED99}" dt="2023-11-01T13:39:35.400" v="14" actId="478"/>
        <pc:sldMkLst>
          <pc:docMk/>
          <pc:sldMk cId="0" sldId="431"/>
        </pc:sldMkLst>
        <pc:spChg chg="del">
          <ac:chgData name="Donald B. Rineer" userId="b77f327f-06ac-4f7d-b24d-a88b4419ed27" providerId="ADAL" clId="{B84FEB6A-B2C4-45B4-910A-6F4A4105ED99}" dt="2023-11-01T13:39:35.400" v="14" actId="478"/>
          <ac:spMkLst>
            <pc:docMk/>
            <pc:sldMk cId="0" sldId="431"/>
            <ac:spMk id="13314" creationId="{F4B1F7A7-EA0E-156D-E5D5-25A98BD8EE4D}"/>
          </ac:spMkLst>
        </pc:spChg>
      </pc:sldChg>
      <pc:sldChg chg="addSp delSp">
        <pc:chgData name="Donald B. Rineer" userId="b77f327f-06ac-4f7d-b24d-a88b4419ed27" providerId="ADAL" clId="{B84FEB6A-B2C4-45B4-910A-6F4A4105ED99}" dt="2023-11-01T13:39:44.894" v="17" actId="478"/>
        <pc:sldMkLst>
          <pc:docMk/>
          <pc:sldMk cId="0" sldId="432"/>
        </pc:sldMkLst>
        <pc:spChg chg="del">
          <ac:chgData name="Donald B. Rineer" userId="b77f327f-06ac-4f7d-b24d-a88b4419ed27" providerId="ADAL" clId="{B84FEB6A-B2C4-45B4-910A-6F4A4105ED99}" dt="2023-11-01T13:39:44.894" v="17" actId="478"/>
          <ac:spMkLst>
            <pc:docMk/>
            <pc:sldMk cId="0" sldId="432"/>
            <ac:spMk id="14338" creationId="{D13E046F-09A8-34FD-0A00-60BA32410434}"/>
          </ac:spMkLst>
        </pc:spChg>
        <pc:spChg chg="add del">
          <ac:chgData name="Donald B. Rineer" userId="b77f327f-06ac-4f7d-b24d-a88b4419ed27" providerId="ADAL" clId="{B84FEB6A-B2C4-45B4-910A-6F4A4105ED99}" dt="2023-11-01T13:39:43.315" v="16" actId="478"/>
          <ac:spMkLst>
            <pc:docMk/>
            <pc:sldMk cId="0" sldId="432"/>
            <ac:spMk id="14340" creationId="{57D77FE9-83C0-586C-4EC5-69285D7CBC5A}"/>
          </ac:spMkLst>
        </pc:spChg>
      </pc:sldChg>
      <pc:sldChg chg="delSp">
        <pc:chgData name="Donald B. Rineer" userId="b77f327f-06ac-4f7d-b24d-a88b4419ed27" providerId="ADAL" clId="{B84FEB6A-B2C4-45B4-910A-6F4A4105ED99}" dt="2023-11-01T13:39:50.351" v="18" actId="478"/>
        <pc:sldMkLst>
          <pc:docMk/>
          <pc:sldMk cId="0" sldId="436"/>
        </pc:sldMkLst>
        <pc:spChg chg="del">
          <ac:chgData name="Donald B. Rineer" userId="b77f327f-06ac-4f7d-b24d-a88b4419ed27" providerId="ADAL" clId="{B84FEB6A-B2C4-45B4-910A-6F4A4105ED99}" dt="2023-11-01T13:39:50.351" v="18" actId="478"/>
          <ac:spMkLst>
            <pc:docMk/>
            <pc:sldMk cId="0" sldId="436"/>
            <ac:spMk id="15362" creationId="{886C0D7C-B15C-6754-5440-F84F4F3D36EA}"/>
          </ac:spMkLst>
        </pc:spChg>
      </pc:sldChg>
      <pc:sldChg chg="delSp">
        <pc:chgData name="Donald B. Rineer" userId="b77f327f-06ac-4f7d-b24d-a88b4419ed27" providerId="ADAL" clId="{B84FEB6A-B2C4-45B4-910A-6F4A4105ED99}" dt="2023-11-01T13:39:54.267" v="19" actId="478"/>
        <pc:sldMkLst>
          <pc:docMk/>
          <pc:sldMk cId="0" sldId="442"/>
        </pc:sldMkLst>
        <pc:spChg chg="del">
          <ac:chgData name="Donald B. Rineer" userId="b77f327f-06ac-4f7d-b24d-a88b4419ed27" providerId="ADAL" clId="{B84FEB6A-B2C4-45B4-910A-6F4A4105ED99}" dt="2023-11-01T13:39:54.267" v="19" actId="478"/>
          <ac:spMkLst>
            <pc:docMk/>
            <pc:sldMk cId="0" sldId="442"/>
            <ac:spMk id="16386" creationId="{E50FC0E8-4E7B-1B7C-E654-D0FE3CD9B1DC}"/>
          </ac:spMkLst>
        </pc:spChg>
      </pc:sldChg>
      <pc:sldChg chg="delSp">
        <pc:chgData name="Donald B. Rineer" userId="b77f327f-06ac-4f7d-b24d-a88b4419ed27" providerId="ADAL" clId="{B84FEB6A-B2C4-45B4-910A-6F4A4105ED99}" dt="2023-11-01T13:39:57.833" v="20" actId="478"/>
        <pc:sldMkLst>
          <pc:docMk/>
          <pc:sldMk cId="0" sldId="443"/>
        </pc:sldMkLst>
        <pc:spChg chg="del">
          <ac:chgData name="Donald B. Rineer" userId="b77f327f-06ac-4f7d-b24d-a88b4419ed27" providerId="ADAL" clId="{B84FEB6A-B2C4-45B4-910A-6F4A4105ED99}" dt="2023-11-01T13:39:57.833" v="20" actId="478"/>
          <ac:spMkLst>
            <pc:docMk/>
            <pc:sldMk cId="0" sldId="443"/>
            <ac:spMk id="17410" creationId="{A071E37D-AC91-3F7F-1146-C2A12F670F84}"/>
          </ac:spMkLst>
        </pc:spChg>
      </pc:sldChg>
      <pc:sldChg chg="addSp delSp">
        <pc:chgData name="Donald B. Rineer" userId="b77f327f-06ac-4f7d-b24d-a88b4419ed27" providerId="ADAL" clId="{B84FEB6A-B2C4-45B4-910A-6F4A4105ED99}" dt="2023-11-01T13:40:09.396" v="24" actId="478"/>
        <pc:sldMkLst>
          <pc:docMk/>
          <pc:sldMk cId="0" sldId="444"/>
        </pc:sldMkLst>
        <pc:spChg chg="del">
          <ac:chgData name="Donald B. Rineer" userId="b77f327f-06ac-4f7d-b24d-a88b4419ed27" providerId="ADAL" clId="{B84FEB6A-B2C4-45B4-910A-6F4A4105ED99}" dt="2023-11-01T13:40:09.396" v="24" actId="478"/>
          <ac:spMkLst>
            <pc:docMk/>
            <pc:sldMk cId="0" sldId="444"/>
            <ac:spMk id="19458" creationId="{559AD565-C526-8F96-A7DE-326E4EEB1C72}"/>
          </ac:spMkLst>
        </pc:spChg>
        <pc:spChg chg="add del">
          <ac:chgData name="Donald B. Rineer" userId="b77f327f-06ac-4f7d-b24d-a88b4419ed27" providerId="ADAL" clId="{B84FEB6A-B2C4-45B4-910A-6F4A4105ED99}" dt="2023-11-01T13:40:07.383" v="23" actId="478"/>
          <ac:spMkLst>
            <pc:docMk/>
            <pc:sldMk cId="0" sldId="444"/>
            <ac:spMk id="19460" creationId="{2F6A22BE-87C0-D7F8-A632-BAC99418225D}"/>
          </ac:spMkLst>
        </pc:spChg>
      </pc:sldChg>
      <pc:sldChg chg="delSp">
        <pc:chgData name="Donald B. Rineer" userId="b77f327f-06ac-4f7d-b24d-a88b4419ed27" providerId="ADAL" clId="{B84FEB6A-B2C4-45B4-910A-6F4A4105ED99}" dt="2023-11-01T13:40:12.541" v="25" actId="478"/>
        <pc:sldMkLst>
          <pc:docMk/>
          <pc:sldMk cId="0" sldId="445"/>
        </pc:sldMkLst>
        <pc:spChg chg="del">
          <ac:chgData name="Donald B. Rineer" userId="b77f327f-06ac-4f7d-b24d-a88b4419ed27" providerId="ADAL" clId="{B84FEB6A-B2C4-45B4-910A-6F4A4105ED99}" dt="2023-11-01T13:40:12.541" v="25" actId="478"/>
          <ac:spMkLst>
            <pc:docMk/>
            <pc:sldMk cId="0" sldId="445"/>
            <ac:spMk id="20482" creationId="{35D73C57-807F-FC24-321D-1F2C76B6D5E0}"/>
          </ac:spMkLst>
        </pc:spChg>
      </pc:sldChg>
      <pc:sldChg chg="modSp mod">
        <pc:chgData name="Donald B. Rineer" userId="b77f327f-06ac-4f7d-b24d-a88b4419ed27" providerId="ADAL" clId="{B84FEB6A-B2C4-45B4-910A-6F4A4105ED99}" dt="2023-11-01T13:38:36.047" v="6" actId="6549"/>
        <pc:sldMkLst>
          <pc:docMk/>
          <pc:sldMk cId="0" sldId="446"/>
        </pc:sldMkLst>
        <pc:spChg chg="mod">
          <ac:chgData name="Donald B. Rineer" userId="b77f327f-06ac-4f7d-b24d-a88b4419ed27" providerId="ADAL" clId="{B84FEB6A-B2C4-45B4-910A-6F4A4105ED99}" dt="2023-11-01T13:38:36.047" v="6" actId="6549"/>
          <ac:spMkLst>
            <pc:docMk/>
            <pc:sldMk cId="0" sldId="446"/>
            <ac:spMk id="7170" creationId="{A7DEFD39-D062-6353-D68E-BCE762F06372}"/>
          </ac:spMkLst>
        </pc:spChg>
      </pc:sldChg>
      <pc:sldChg chg="delSp modSp mod">
        <pc:chgData name="Donald B. Rineer" userId="b77f327f-06ac-4f7d-b24d-a88b4419ed27" providerId="ADAL" clId="{B84FEB6A-B2C4-45B4-910A-6F4A4105ED99}" dt="2023-11-01T14:26:57.408" v="105" actId="255"/>
        <pc:sldMkLst>
          <pc:docMk/>
          <pc:sldMk cId="0" sldId="451"/>
        </pc:sldMkLst>
        <pc:spChg chg="del">
          <ac:chgData name="Donald B. Rineer" userId="b77f327f-06ac-4f7d-b24d-a88b4419ed27" providerId="ADAL" clId="{B84FEB6A-B2C4-45B4-910A-6F4A4105ED99}" dt="2023-11-01T13:40:01.433" v="21" actId="478"/>
          <ac:spMkLst>
            <pc:docMk/>
            <pc:sldMk cId="0" sldId="451"/>
            <ac:spMk id="18434" creationId="{2D2CECF5-7125-69EA-8739-F92B31F7489F}"/>
          </ac:spMkLst>
        </pc:spChg>
        <pc:spChg chg="mod">
          <ac:chgData name="Donald B. Rineer" userId="b77f327f-06ac-4f7d-b24d-a88b4419ed27" providerId="ADAL" clId="{B84FEB6A-B2C4-45B4-910A-6F4A4105ED99}" dt="2023-11-01T14:26:57.408" v="105" actId="255"/>
          <ac:spMkLst>
            <pc:docMk/>
            <pc:sldMk cId="0" sldId="451"/>
            <ac:spMk id="18437" creationId="{2EA86EC9-900E-408E-F5B5-90CEA6EA51CB}"/>
          </ac:spMkLst>
        </pc:spChg>
        <pc:spChg chg="mod">
          <ac:chgData name="Donald B. Rineer" userId="b77f327f-06ac-4f7d-b24d-a88b4419ed27" providerId="ADAL" clId="{B84FEB6A-B2C4-45B4-910A-6F4A4105ED99}" dt="2023-11-01T13:58:08.098" v="68" actId="6549"/>
          <ac:spMkLst>
            <pc:docMk/>
            <pc:sldMk cId="0" sldId="451"/>
            <ac:spMk id="18438" creationId="{67CDB66F-0B9E-7CDC-30AA-65968EE1A0A6}"/>
          </ac:spMkLst>
        </pc:spChg>
      </pc:sldChg>
      <pc:sldChg chg="addSp delSp modSp mod">
        <pc:chgData name="Donald B. Rineer" userId="b77f327f-06ac-4f7d-b24d-a88b4419ed27" providerId="ADAL" clId="{B84FEB6A-B2C4-45B4-910A-6F4A4105ED99}" dt="2023-11-01T14:41:55.754" v="178" actId="947"/>
        <pc:sldMkLst>
          <pc:docMk/>
          <pc:sldMk cId="0" sldId="452"/>
        </pc:sldMkLst>
        <pc:spChg chg="add del">
          <ac:chgData name="Donald B. Rineer" userId="b77f327f-06ac-4f7d-b24d-a88b4419ed27" providerId="ADAL" clId="{B84FEB6A-B2C4-45B4-910A-6F4A4105ED99}" dt="2023-11-01T13:40:20.215" v="27" actId="478"/>
          <ac:spMkLst>
            <pc:docMk/>
            <pc:sldMk cId="0" sldId="452"/>
            <ac:spMk id="21506" creationId="{04A831D7-3E55-CAE8-ED6A-3F33E12F4F18}"/>
          </ac:spMkLst>
        </pc:spChg>
        <pc:spChg chg="mod">
          <ac:chgData name="Donald B. Rineer" userId="b77f327f-06ac-4f7d-b24d-a88b4419ed27" providerId="ADAL" clId="{B84FEB6A-B2C4-45B4-910A-6F4A4105ED99}" dt="2023-11-01T14:41:55.754" v="178" actId="947"/>
          <ac:spMkLst>
            <pc:docMk/>
            <pc:sldMk cId="0" sldId="452"/>
            <ac:spMk id="21507" creationId="{3406FEBA-AA53-05A4-3497-0C98F774129F}"/>
          </ac:spMkLst>
        </pc:spChg>
      </pc:sldChg>
      <pc:sldChg chg="ord">
        <pc:chgData name="Donald B. Rineer" userId="b77f327f-06ac-4f7d-b24d-a88b4419ed27" providerId="ADAL" clId="{B84FEB6A-B2C4-45B4-910A-6F4A4105ED99}" dt="2023-11-01T13:42:10.005" v="29"/>
        <pc:sldMkLst>
          <pc:docMk/>
          <pc:sldMk cId="0" sldId="453"/>
        </pc:sldMkLst>
      </pc:sldChg>
      <pc:sldChg chg="delSp modSp mod">
        <pc:chgData name="Donald B. Rineer" userId="b77f327f-06ac-4f7d-b24d-a88b4419ed27" providerId="ADAL" clId="{B84FEB6A-B2C4-45B4-910A-6F4A4105ED99}" dt="2023-11-01T14:38:57.148" v="137" actId="1076"/>
        <pc:sldMkLst>
          <pc:docMk/>
          <pc:sldMk cId="0" sldId="456"/>
        </pc:sldMkLst>
        <pc:spChg chg="mod">
          <ac:chgData name="Donald B. Rineer" userId="b77f327f-06ac-4f7d-b24d-a88b4419ed27" providerId="ADAL" clId="{B84FEB6A-B2C4-45B4-910A-6F4A4105ED99}" dt="2023-11-01T14:25:57.265" v="100" actId="6549"/>
          <ac:spMkLst>
            <pc:docMk/>
            <pc:sldMk cId="0" sldId="456"/>
            <ac:spMk id="4" creationId="{8AB74406-C9ED-473E-8499-CD4891DD3184}"/>
          </ac:spMkLst>
        </pc:spChg>
        <pc:spChg chg="del">
          <ac:chgData name="Donald B. Rineer" userId="b77f327f-06ac-4f7d-b24d-a88b4419ed27" providerId="ADAL" clId="{B84FEB6A-B2C4-45B4-910A-6F4A4105ED99}" dt="2023-11-01T14:25:54.706" v="99" actId="21"/>
          <ac:spMkLst>
            <pc:docMk/>
            <pc:sldMk cId="0" sldId="456"/>
            <ac:spMk id="5" creationId="{E82031CD-727A-40EC-9DDB-42A887B419C0}"/>
          </ac:spMkLst>
        </pc:spChg>
        <pc:spChg chg="mod">
          <ac:chgData name="Donald B. Rineer" userId="b77f327f-06ac-4f7d-b24d-a88b4419ed27" providerId="ADAL" clId="{B84FEB6A-B2C4-45B4-910A-6F4A4105ED99}" dt="2023-11-01T14:38:57.148" v="137" actId="1076"/>
          <ac:spMkLst>
            <pc:docMk/>
            <pc:sldMk cId="0" sldId="456"/>
            <ac:spMk id="6" creationId="{C2D32AC7-2BCE-417C-8997-27A6E45ACC71}"/>
          </ac:spMkLst>
        </pc:spChg>
        <pc:spChg chg="mod">
          <ac:chgData name="Donald B. Rineer" userId="b77f327f-06ac-4f7d-b24d-a88b4419ed27" providerId="ADAL" clId="{B84FEB6A-B2C4-45B4-910A-6F4A4105ED99}" dt="2023-11-01T14:27:31.678" v="108" actId="947"/>
          <ac:spMkLst>
            <pc:docMk/>
            <pc:sldMk cId="0" sldId="456"/>
            <ac:spMk id="49154" creationId="{CA4A20EB-E2F5-4AC1-8F36-FADC5FD07A61}"/>
          </ac:spMkLst>
        </pc:spChg>
        <pc:spChg chg="mod">
          <ac:chgData name="Donald B. Rineer" userId="b77f327f-06ac-4f7d-b24d-a88b4419ed27" providerId="ADAL" clId="{B84FEB6A-B2C4-45B4-910A-6F4A4105ED99}" dt="2023-11-01T14:27:49.953" v="132" actId="255"/>
          <ac:spMkLst>
            <pc:docMk/>
            <pc:sldMk cId="0" sldId="456"/>
            <ac:spMk id="49155" creationId="{8B6C4BEF-599E-4578-A612-0DB448E2C84D}"/>
          </ac:spMkLst>
        </pc:spChg>
      </pc:sldChg>
      <pc:sldChg chg="delSp modSp mod">
        <pc:chgData name="Donald B. Rineer" userId="b77f327f-06ac-4f7d-b24d-a88b4419ed27" providerId="ADAL" clId="{B84FEB6A-B2C4-45B4-910A-6F4A4105ED99}" dt="2023-11-01T14:46:46.192" v="209" actId="255"/>
        <pc:sldMkLst>
          <pc:docMk/>
          <pc:sldMk cId="0" sldId="458"/>
        </pc:sldMkLst>
        <pc:spChg chg="del">
          <ac:chgData name="Donald B. Rineer" userId="b77f327f-06ac-4f7d-b24d-a88b4419ed27" providerId="ADAL" clId="{B84FEB6A-B2C4-45B4-910A-6F4A4105ED99}" dt="2023-11-01T14:09:17.609" v="72" actId="478"/>
          <ac:spMkLst>
            <pc:docMk/>
            <pc:sldMk cId="0" sldId="458"/>
            <ac:spMk id="55298" creationId="{BD2A91C4-26F7-7834-1E63-203FE2FC0018}"/>
          </ac:spMkLst>
        </pc:spChg>
        <pc:spChg chg="mod">
          <ac:chgData name="Donald B. Rineer" userId="b77f327f-06ac-4f7d-b24d-a88b4419ed27" providerId="ADAL" clId="{B84FEB6A-B2C4-45B4-910A-6F4A4105ED99}" dt="2023-11-01T14:46:46.192" v="209" actId="255"/>
          <ac:spMkLst>
            <pc:docMk/>
            <pc:sldMk cId="0" sldId="458"/>
            <ac:spMk id="55302" creationId="{C212842C-1F77-852F-527A-5F7E0044DE16}"/>
          </ac:spMkLst>
        </pc:spChg>
      </pc:sldChg>
      <pc:sldChg chg="delSp modSp mod">
        <pc:chgData name="Donald B. Rineer" userId="b77f327f-06ac-4f7d-b24d-a88b4419ed27" providerId="ADAL" clId="{B84FEB6A-B2C4-45B4-910A-6F4A4105ED99}" dt="2023-11-01T14:34:16.419" v="134" actId="20577"/>
        <pc:sldMkLst>
          <pc:docMk/>
          <pc:sldMk cId="0" sldId="465"/>
        </pc:sldMkLst>
        <pc:spChg chg="del">
          <ac:chgData name="Donald B. Rineer" userId="b77f327f-06ac-4f7d-b24d-a88b4419ed27" providerId="ADAL" clId="{B84FEB6A-B2C4-45B4-910A-6F4A4105ED99}" dt="2023-11-01T14:06:10.664" v="69" actId="478"/>
          <ac:spMkLst>
            <pc:docMk/>
            <pc:sldMk cId="0" sldId="465"/>
            <ac:spMk id="7170" creationId="{595BDAB5-A507-A4E9-2D33-BA7773C59270}"/>
          </ac:spMkLst>
        </pc:spChg>
        <pc:spChg chg="mod">
          <ac:chgData name="Donald B. Rineer" userId="b77f327f-06ac-4f7d-b24d-a88b4419ed27" providerId="ADAL" clId="{B84FEB6A-B2C4-45B4-910A-6F4A4105ED99}" dt="2023-11-01T14:34:16.419" v="134" actId="20577"/>
          <ac:spMkLst>
            <pc:docMk/>
            <pc:sldMk cId="0" sldId="465"/>
            <ac:spMk id="7174" creationId="{C4736A73-A46A-FD25-6C9D-0D224AF54A78}"/>
          </ac:spMkLst>
        </pc:spChg>
      </pc:sldChg>
      <pc:sldChg chg="delSp modSp mod">
        <pc:chgData name="Donald B. Rineer" userId="b77f327f-06ac-4f7d-b24d-a88b4419ed27" providerId="ADAL" clId="{B84FEB6A-B2C4-45B4-910A-6F4A4105ED99}" dt="2023-11-01T14:46:25.516" v="208" actId="255"/>
        <pc:sldMkLst>
          <pc:docMk/>
          <pc:sldMk cId="0" sldId="467"/>
        </pc:sldMkLst>
        <pc:spChg chg="del">
          <ac:chgData name="Donald B. Rineer" userId="b77f327f-06ac-4f7d-b24d-a88b4419ed27" providerId="ADAL" clId="{B84FEB6A-B2C4-45B4-910A-6F4A4105ED99}" dt="2023-11-01T14:09:10.980" v="71" actId="478"/>
          <ac:spMkLst>
            <pc:docMk/>
            <pc:sldMk cId="0" sldId="467"/>
            <ac:spMk id="54274" creationId="{D9BB38CC-989B-6E62-4F45-163D4F991B2C}"/>
          </ac:spMkLst>
        </pc:spChg>
        <pc:spChg chg="mod">
          <ac:chgData name="Donald B. Rineer" userId="b77f327f-06ac-4f7d-b24d-a88b4419ed27" providerId="ADAL" clId="{B84FEB6A-B2C4-45B4-910A-6F4A4105ED99}" dt="2023-11-01T14:46:25.516" v="208" actId="255"/>
          <ac:spMkLst>
            <pc:docMk/>
            <pc:sldMk cId="0" sldId="467"/>
            <ac:spMk id="54278" creationId="{DC9CB182-2698-39F5-B9F3-8100DD2F4CF3}"/>
          </ac:spMkLst>
        </pc:spChg>
      </pc:sldChg>
      <pc:sldChg chg="addSp delSp modSp mod">
        <pc:chgData name="Donald B. Rineer" userId="b77f327f-06ac-4f7d-b24d-a88b4419ed27" providerId="ADAL" clId="{B84FEB6A-B2C4-45B4-910A-6F4A4105ED99}" dt="2023-11-01T14:36:26.793" v="135" actId="20577"/>
        <pc:sldMkLst>
          <pc:docMk/>
          <pc:sldMk cId="0" sldId="468"/>
        </pc:sldMkLst>
        <pc:spChg chg="add del mod">
          <ac:chgData name="Donald B. Rineer" userId="b77f327f-06ac-4f7d-b24d-a88b4419ed27" providerId="ADAL" clId="{B84FEB6A-B2C4-45B4-910A-6F4A4105ED99}" dt="2023-11-01T14:19:59.620" v="75" actId="6549"/>
          <ac:spMkLst>
            <pc:docMk/>
            <pc:sldMk cId="0" sldId="468"/>
            <ac:spMk id="4" creationId="{F8E6F63E-48AE-47BD-8A95-6CE8E039E151}"/>
          </ac:spMkLst>
        </pc:spChg>
        <pc:spChg chg="del">
          <ac:chgData name="Donald B. Rineer" userId="b77f327f-06ac-4f7d-b24d-a88b4419ed27" providerId="ADAL" clId="{B84FEB6A-B2C4-45B4-910A-6F4A4105ED99}" dt="2023-11-01T14:25:06.044" v="87" actId="21"/>
          <ac:spMkLst>
            <pc:docMk/>
            <pc:sldMk cId="0" sldId="468"/>
            <ac:spMk id="5" creationId="{02AD9F14-20A9-42EB-8C19-D3BC6A4A0944}"/>
          </ac:spMkLst>
        </pc:spChg>
        <pc:spChg chg="del">
          <ac:chgData name="Donald B. Rineer" userId="b77f327f-06ac-4f7d-b24d-a88b4419ed27" providerId="ADAL" clId="{B84FEB6A-B2C4-45B4-910A-6F4A4105ED99}" dt="2023-11-01T14:24:11.618" v="83" actId="21"/>
          <ac:spMkLst>
            <pc:docMk/>
            <pc:sldMk cId="0" sldId="468"/>
            <ac:spMk id="6" creationId="{07DCB49A-F839-4ECE-AF1B-C245C813E10B}"/>
          </ac:spMkLst>
        </pc:spChg>
        <pc:spChg chg="mod">
          <ac:chgData name="Donald B. Rineer" userId="b77f327f-06ac-4f7d-b24d-a88b4419ed27" providerId="ADAL" clId="{B84FEB6A-B2C4-45B4-910A-6F4A4105ED99}" dt="2023-11-01T14:27:10.062" v="106" actId="947"/>
          <ac:spMkLst>
            <pc:docMk/>
            <pc:sldMk cId="0" sldId="468"/>
            <ac:spMk id="47106" creationId="{30F70D4C-A486-484A-9B4A-EA4ACFD0297E}"/>
          </ac:spMkLst>
        </pc:spChg>
        <pc:spChg chg="mod">
          <ac:chgData name="Donald B. Rineer" userId="b77f327f-06ac-4f7d-b24d-a88b4419ed27" providerId="ADAL" clId="{B84FEB6A-B2C4-45B4-910A-6F4A4105ED99}" dt="2023-11-01T14:36:26.793" v="135" actId="20577"/>
          <ac:spMkLst>
            <pc:docMk/>
            <pc:sldMk cId="0" sldId="468"/>
            <ac:spMk id="47107" creationId="{459C1007-D7BB-4508-8492-2F86B426FF16}"/>
          </ac:spMkLst>
        </pc:spChg>
        <pc:picChg chg="del">
          <ac:chgData name="Donald B. Rineer" userId="b77f327f-06ac-4f7d-b24d-a88b4419ed27" providerId="ADAL" clId="{B84FEB6A-B2C4-45B4-910A-6F4A4105ED99}" dt="2023-11-01T14:20:07.109" v="76" actId="478"/>
          <ac:picMkLst>
            <pc:docMk/>
            <pc:sldMk cId="0" sldId="468"/>
            <ac:picMk id="47111" creationId="{081EBC50-6DCB-4B87-9AD9-9995A8EEAC74}"/>
          </ac:picMkLst>
        </pc:picChg>
        <pc:picChg chg="del">
          <ac:chgData name="Donald B. Rineer" userId="b77f327f-06ac-4f7d-b24d-a88b4419ed27" providerId="ADAL" clId="{B84FEB6A-B2C4-45B4-910A-6F4A4105ED99}" dt="2023-11-01T14:20:09.777" v="77" actId="478"/>
          <ac:picMkLst>
            <pc:docMk/>
            <pc:sldMk cId="0" sldId="468"/>
            <ac:picMk id="47112" creationId="{D50E4DED-4B85-4AA2-A2B1-EF80BF802475}"/>
          </ac:picMkLst>
        </pc:picChg>
      </pc:sldChg>
      <pc:sldChg chg="delSp modSp mod">
        <pc:chgData name="Donald B. Rineer" userId="b77f327f-06ac-4f7d-b24d-a88b4419ed27" providerId="ADAL" clId="{B84FEB6A-B2C4-45B4-910A-6F4A4105ED99}" dt="2023-11-01T14:39:49.958" v="177" actId="6549"/>
        <pc:sldMkLst>
          <pc:docMk/>
          <pc:sldMk cId="0" sldId="469"/>
        </pc:sldMkLst>
        <pc:spChg chg="mod">
          <ac:chgData name="Donald B. Rineer" userId="b77f327f-06ac-4f7d-b24d-a88b4419ed27" providerId="ADAL" clId="{B84FEB6A-B2C4-45B4-910A-6F4A4105ED99}" dt="2023-11-01T14:24:58.822" v="86" actId="6549"/>
          <ac:spMkLst>
            <pc:docMk/>
            <pc:sldMk cId="0" sldId="469"/>
            <ac:spMk id="4" creationId="{02800C87-47F9-4D15-A489-005E7711F9FE}"/>
          </ac:spMkLst>
        </pc:spChg>
        <pc:spChg chg="del mod">
          <ac:chgData name="Donald B. Rineer" userId="b77f327f-06ac-4f7d-b24d-a88b4419ed27" providerId="ADAL" clId="{B84FEB6A-B2C4-45B4-910A-6F4A4105ED99}" dt="2023-11-01T14:24:55.857" v="85" actId="21"/>
          <ac:spMkLst>
            <pc:docMk/>
            <pc:sldMk cId="0" sldId="469"/>
            <ac:spMk id="5" creationId="{E8F7B77E-17D9-42CE-A623-84A100421473}"/>
          </ac:spMkLst>
        </pc:spChg>
        <pc:spChg chg="mod">
          <ac:chgData name="Donald B. Rineer" userId="b77f327f-06ac-4f7d-b24d-a88b4419ed27" providerId="ADAL" clId="{B84FEB6A-B2C4-45B4-910A-6F4A4105ED99}" dt="2023-11-01T14:38:46.062" v="136" actId="1076"/>
          <ac:spMkLst>
            <pc:docMk/>
            <pc:sldMk cId="0" sldId="469"/>
            <ac:spMk id="6" creationId="{EC634C50-4F87-4071-A1D8-1FABAB1FE917}"/>
          </ac:spMkLst>
        </pc:spChg>
        <pc:spChg chg="mod">
          <ac:chgData name="Donald B. Rineer" userId="b77f327f-06ac-4f7d-b24d-a88b4419ed27" providerId="ADAL" clId="{B84FEB6A-B2C4-45B4-910A-6F4A4105ED99}" dt="2023-11-01T14:39:49.958" v="177" actId="6549"/>
          <ac:spMkLst>
            <pc:docMk/>
            <pc:sldMk cId="0" sldId="469"/>
            <ac:spMk id="47107" creationId="{13BA8E96-D647-469A-8149-E51394E530D8}"/>
          </ac:spMkLst>
        </pc:spChg>
        <pc:spChg chg="mod">
          <ac:chgData name="Donald B. Rineer" userId="b77f327f-06ac-4f7d-b24d-a88b4419ed27" providerId="ADAL" clId="{B84FEB6A-B2C4-45B4-910A-6F4A4105ED99}" dt="2023-11-01T14:27:19.352" v="107" actId="947"/>
          <ac:spMkLst>
            <pc:docMk/>
            <pc:sldMk cId="0" sldId="469"/>
            <ac:spMk id="48130" creationId="{813B0140-151C-451B-9277-3851419F63E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591"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3827" y="0"/>
            <a:ext cx="2972590" cy="465138"/>
          </a:xfrm>
          <a:prstGeom prst="rect">
            <a:avLst/>
          </a:prstGeom>
        </p:spPr>
        <p:txBody>
          <a:bodyPr vert="horz" lIns="91440" tIns="45720" rIns="91440" bIns="45720" rtlCol="0"/>
          <a:lstStyle>
            <a:lvl1pPr algn="r">
              <a:defRPr sz="1200"/>
            </a:lvl1pPr>
          </a:lstStyle>
          <a:p>
            <a:fld id="{205923CD-4E9D-4D07-93FA-253B63A20183}" type="datetimeFigureOut">
              <a:rPr lang="en-US" smtClean="0"/>
              <a:t>11/1/2023</a:t>
            </a:fld>
            <a:endParaRPr lang="en-US" dirty="0"/>
          </a:p>
        </p:txBody>
      </p:sp>
      <p:sp>
        <p:nvSpPr>
          <p:cNvPr id="4" name="Footer Placeholder 3"/>
          <p:cNvSpPr>
            <a:spLocks noGrp="1"/>
          </p:cNvSpPr>
          <p:nvPr>
            <p:ph type="ftr" sz="quarter" idx="2"/>
          </p:nvPr>
        </p:nvSpPr>
        <p:spPr>
          <a:xfrm>
            <a:off x="1" y="8829675"/>
            <a:ext cx="2972591"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3827" y="8829675"/>
            <a:ext cx="2972590" cy="465138"/>
          </a:xfrm>
          <a:prstGeom prst="rect">
            <a:avLst/>
          </a:prstGeom>
        </p:spPr>
        <p:txBody>
          <a:bodyPr vert="horz" lIns="91440" tIns="45720" rIns="91440" bIns="45720" rtlCol="0" anchor="b"/>
          <a:lstStyle>
            <a:lvl1pPr algn="r">
              <a:defRPr sz="1200"/>
            </a:lvl1pPr>
          </a:lstStyle>
          <a:p>
            <a:fld id="{C0CE33FE-8BEE-4FA3-BF71-61730F9EAE5F}" type="slidenum">
              <a:rPr lang="en-US" smtClean="0"/>
              <a:t>‹#›</a:t>
            </a:fld>
            <a:endParaRPr lang="en-US" dirty="0"/>
          </a:p>
        </p:txBody>
      </p:sp>
    </p:spTree>
    <p:extLst>
      <p:ext uri="{BB962C8B-B14F-4D97-AF65-F5344CB8AC3E}">
        <p14:creationId xmlns:p14="http://schemas.microsoft.com/office/powerpoint/2010/main" val="1685717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5" y="0"/>
            <a:ext cx="2971800" cy="464820"/>
          </a:xfrm>
          <a:prstGeom prst="rect">
            <a:avLst/>
          </a:prstGeom>
        </p:spPr>
        <p:txBody>
          <a:bodyPr vert="horz" lIns="91440" tIns="45720" rIns="91440" bIns="45720" rtlCol="0"/>
          <a:lstStyle>
            <a:lvl1pPr algn="r">
              <a:defRPr sz="1200"/>
            </a:lvl1pPr>
          </a:lstStyle>
          <a:p>
            <a:fld id="{4B248F71-01B6-44FC-8BE4-5D9B6686E123}" type="datetimeFigureOut">
              <a:rPr lang="en-US" smtClean="0"/>
              <a:t>11/1/2023</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5" y="8829967"/>
            <a:ext cx="2971800" cy="464820"/>
          </a:xfrm>
          <a:prstGeom prst="rect">
            <a:avLst/>
          </a:prstGeom>
        </p:spPr>
        <p:txBody>
          <a:bodyPr vert="horz" lIns="91440" tIns="45720" rIns="91440" bIns="45720" rtlCol="0" anchor="b"/>
          <a:lstStyle>
            <a:lvl1pPr algn="r">
              <a:defRPr sz="1200"/>
            </a:lvl1pPr>
          </a:lstStyle>
          <a:p>
            <a:fld id="{3A1AE7FE-9C7C-4417-991C-FC6D7573C68F}" type="slidenum">
              <a:rPr lang="en-US" smtClean="0"/>
              <a:t>‹#›</a:t>
            </a:fld>
            <a:endParaRPr lang="en-US" dirty="0"/>
          </a:p>
        </p:txBody>
      </p:sp>
    </p:spTree>
    <p:extLst>
      <p:ext uri="{BB962C8B-B14F-4D97-AF65-F5344CB8AC3E}">
        <p14:creationId xmlns:p14="http://schemas.microsoft.com/office/powerpoint/2010/main" val="961965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7CDC3C6C-9668-6EFC-2A9C-21B44A785BD1}"/>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E2E6F0E-7438-4C4B-A3C2-879710344D14}" type="slidenum">
              <a:rPr lang="en-US" altLang="en-US">
                <a:latin typeface="Arial" panose="020B0604020202020204" pitchFamily="34" charset="0"/>
              </a:rPr>
              <a:pPr/>
              <a:t>3</a:t>
            </a:fld>
            <a:endParaRPr lang="en-US" altLang="en-US">
              <a:latin typeface="Arial" panose="020B0604020202020204" pitchFamily="34" charset="0"/>
            </a:endParaRPr>
          </a:p>
        </p:txBody>
      </p:sp>
      <p:sp>
        <p:nvSpPr>
          <p:cNvPr id="76803" name="Rectangle 2">
            <a:extLst>
              <a:ext uri="{FF2B5EF4-FFF2-40B4-BE49-F238E27FC236}">
                <a16:creationId xmlns:a16="http://schemas.microsoft.com/office/drawing/2014/main" id="{F9CD160C-2DD3-ADBF-BAC1-F21D500ECD3E}"/>
              </a:ext>
            </a:extLst>
          </p:cNvPr>
          <p:cNvSpPr>
            <a:spLocks noRot="1" noChangeArrowheads="1" noTextEdit="1"/>
          </p:cNvSpPr>
          <p:nvPr>
            <p:ph type="sldImg"/>
          </p:nvPr>
        </p:nvSpPr>
        <p:spPr>
          <a:ln/>
        </p:spPr>
      </p:sp>
      <p:sp>
        <p:nvSpPr>
          <p:cNvPr id="76804" name="Rectangle 3">
            <a:extLst>
              <a:ext uri="{FF2B5EF4-FFF2-40B4-BE49-F238E27FC236}">
                <a16:creationId xmlns:a16="http://schemas.microsoft.com/office/drawing/2014/main" id="{B9152F70-F5C1-8ECC-CA3B-3ECA71671445}"/>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5D057985-8F81-A3DA-1B6A-232B57C05B9F}"/>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EE3A9E5-5B38-49AF-BF8E-506F0BB35C0F}" type="slidenum">
              <a:rPr lang="en-US" altLang="en-US">
                <a:latin typeface="Arial" panose="020B0604020202020204" pitchFamily="34" charset="0"/>
              </a:rPr>
              <a:pPr/>
              <a:t>12</a:t>
            </a:fld>
            <a:endParaRPr lang="en-US" altLang="en-US">
              <a:latin typeface="Arial" panose="020B0604020202020204" pitchFamily="34" charset="0"/>
            </a:endParaRPr>
          </a:p>
        </p:txBody>
      </p:sp>
      <p:sp>
        <p:nvSpPr>
          <p:cNvPr id="65539" name="Rectangle 2">
            <a:extLst>
              <a:ext uri="{FF2B5EF4-FFF2-40B4-BE49-F238E27FC236}">
                <a16:creationId xmlns:a16="http://schemas.microsoft.com/office/drawing/2014/main" id="{6EBF1048-752C-84BA-05DC-FC5627701295}"/>
              </a:ext>
            </a:extLst>
          </p:cNvPr>
          <p:cNvSpPr>
            <a:spLocks noRot="1" noChangeArrowheads="1" noTextEdit="1"/>
          </p:cNvSpPr>
          <p:nvPr>
            <p:ph type="sldImg"/>
          </p:nvPr>
        </p:nvSpPr>
        <p:spPr>
          <a:ln/>
        </p:spPr>
      </p:sp>
      <p:sp>
        <p:nvSpPr>
          <p:cNvPr id="65540" name="Rectangle 3">
            <a:extLst>
              <a:ext uri="{FF2B5EF4-FFF2-40B4-BE49-F238E27FC236}">
                <a16:creationId xmlns:a16="http://schemas.microsoft.com/office/drawing/2014/main" id="{78459371-92D7-690A-57E8-7751906C2412}"/>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25F062DB-712C-BEB6-4CE7-A78833517EC9}"/>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5CF64CBA-1F2F-4CD1-A639-6F6F6B0F6AA7}" type="slidenum">
              <a:rPr lang="en-US" altLang="en-US">
                <a:latin typeface="Arial" panose="020B0604020202020204" pitchFamily="34" charset="0"/>
              </a:rPr>
              <a:pPr/>
              <a:t>13</a:t>
            </a:fld>
            <a:endParaRPr lang="en-US" altLang="en-US">
              <a:latin typeface="Arial" panose="020B0604020202020204" pitchFamily="34" charset="0"/>
            </a:endParaRPr>
          </a:p>
        </p:txBody>
      </p:sp>
      <p:sp>
        <p:nvSpPr>
          <p:cNvPr id="66563" name="Rectangle 2">
            <a:extLst>
              <a:ext uri="{FF2B5EF4-FFF2-40B4-BE49-F238E27FC236}">
                <a16:creationId xmlns:a16="http://schemas.microsoft.com/office/drawing/2014/main" id="{5FA3B3DB-92B5-A9A5-E1EF-0A25637225A9}"/>
              </a:ext>
            </a:extLst>
          </p:cNvPr>
          <p:cNvSpPr>
            <a:spLocks noRot="1" noChangeArrowheads="1" noTextEdit="1"/>
          </p:cNvSpPr>
          <p:nvPr>
            <p:ph type="sldImg"/>
          </p:nvPr>
        </p:nvSpPr>
        <p:spPr>
          <a:ln/>
        </p:spPr>
      </p:sp>
      <p:sp>
        <p:nvSpPr>
          <p:cNvPr id="66564" name="Rectangle 3">
            <a:extLst>
              <a:ext uri="{FF2B5EF4-FFF2-40B4-BE49-F238E27FC236}">
                <a16:creationId xmlns:a16="http://schemas.microsoft.com/office/drawing/2014/main" id="{935EBF97-9AD7-63A1-1395-65D7F9FE5D93}"/>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E4CBAEA4-38DB-99C5-1D8F-B611CD6B348A}"/>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0B3418C7-A6D5-41F4-BCF4-4FB11D705F5B}" type="slidenum">
              <a:rPr lang="en-US" altLang="en-US">
                <a:latin typeface="Arial" panose="020B0604020202020204" pitchFamily="34" charset="0"/>
              </a:rPr>
              <a:pPr/>
              <a:t>14</a:t>
            </a:fld>
            <a:endParaRPr lang="en-US" altLang="en-US">
              <a:latin typeface="Arial" panose="020B0604020202020204" pitchFamily="34" charset="0"/>
            </a:endParaRPr>
          </a:p>
        </p:txBody>
      </p:sp>
      <p:sp>
        <p:nvSpPr>
          <p:cNvPr id="67587" name="Rectangle 2">
            <a:extLst>
              <a:ext uri="{FF2B5EF4-FFF2-40B4-BE49-F238E27FC236}">
                <a16:creationId xmlns:a16="http://schemas.microsoft.com/office/drawing/2014/main" id="{B239364D-98A1-F249-9028-DC3188E27E6A}"/>
              </a:ext>
            </a:extLst>
          </p:cNvPr>
          <p:cNvSpPr>
            <a:spLocks noRot="1" noChangeArrowheads="1" noTextEdit="1"/>
          </p:cNvSpPr>
          <p:nvPr>
            <p:ph type="sldImg"/>
          </p:nvPr>
        </p:nvSpPr>
        <p:spPr>
          <a:ln/>
        </p:spPr>
      </p:sp>
      <p:sp>
        <p:nvSpPr>
          <p:cNvPr id="67588" name="Rectangle 3">
            <a:extLst>
              <a:ext uri="{FF2B5EF4-FFF2-40B4-BE49-F238E27FC236}">
                <a16:creationId xmlns:a16="http://schemas.microsoft.com/office/drawing/2014/main" id="{B50630A8-D4A6-BBBA-32A1-92453873B92E}"/>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A22856F5-0C82-E12A-2B0B-34FBE5BA50D1}"/>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AA966DDC-9FA7-415D-BF29-994833155AF6}" type="slidenum">
              <a:rPr lang="en-US" altLang="en-US">
                <a:latin typeface="Arial" panose="020B0604020202020204" pitchFamily="34" charset="0"/>
              </a:rPr>
              <a:pPr/>
              <a:t>15</a:t>
            </a:fld>
            <a:endParaRPr lang="en-US" altLang="en-US">
              <a:latin typeface="Arial" panose="020B0604020202020204" pitchFamily="34" charset="0"/>
            </a:endParaRPr>
          </a:p>
        </p:txBody>
      </p:sp>
      <p:sp>
        <p:nvSpPr>
          <p:cNvPr id="68611" name="Rectangle 2">
            <a:extLst>
              <a:ext uri="{FF2B5EF4-FFF2-40B4-BE49-F238E27FC236}">
                <a16:creationId xmlns:a16="http://schemas.microsoft.com/office/drawing/2014/main" id="{5CC7A366-0433-FC21-1C8D-CA2C58B60A97}"/>
              </a:ext>
            </a:extLst>
          </p:cNvPr>
          <p:cNvSpPr>
            <a:spLocks noRot="1" noChangeArrowheads="1" noTextEdit="1"/>
          </p:cNvSpPr>
          <p:nvPr>
            <p:ph type="sldImg"/>
          </p:nvPr>
        </p:nvSpPr>
        <p:spPr>
          <a:ln/>
        </p:spPr>
      </p:sp>
      <p:sp>
        <p:nvSpPr>
          <p:cNvPr id="68612" name="Rectangle 3">
            <a:extLst>
              <a:ext uri="{FF2B5EF4-FFF2-40B4-BE49-F238E27FC236}">
                <a16:creationId xmlns:a16="http://schemas.microsoft.com/office/drawing/2014/main" id="{115053F4-ACC2-8258-D4BE-0BE2D61084D0}"/>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65AA93F7-D7B5-610B-E611-1235D87D96B4}"/>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B95978A-AE9C-49F8-8238-0AD248916EEC}" type="slidenum">
              <a:rPr lang="en-US" altLang="en-US">
                <a:latin typeface="Arial" panose="020B0604020202020204" pitchFamily="34" charset="0"/>
              </a:rPr>
              <a:pPr/>
              <a:t>20</a:t>
            </a:fld>
            <a:endParaRPr lang="en-US" altLang="en-US">
              <a:latin typeface="Arial" panose="020B0604020202020204" pitchFamily="34" charset="0"/>
            </a:endParaRPr>
          </a:p>
        </p:txBody>
      </p:sp>
      <p:sp>
        <p:nvSpPr>
          <p:cNvPr id="69635" name="Rectangle 2">
            <a:extLst>
              <a:ext uri="{FF2B5EF4-FFF2-40B4-BE49-F238E27FC236}">
                <a16:creationId xmlns:a16="http://schemas.microsoft.com/office/drawing/2014/main" id="{2D6FD025-1171-B1D8-4F22-0D9E1E75E7F2}"/>
              </a:ext>
            </a:extLst>
          </p:cNvPr>
          <p:cNvSpPr>
            <a:spLocks noRot="1" noChangeArrowheads="1" noTextEdit="1"/>
          </p:cNvSpPr>
          <p:nvPr>
            <p:ph type="sldImg"/>
          </p:nvPr>
        </p:nvSpPr>
        <p:spPr>
          <a:ln/>
        </p:spPr>
      </p:sp>
      <p:sp>
        <p:nvSpPr>
          <p:cNvPr id="69636" name="Rectangle 3">
            <a:extLst>
              <a:ext uri="{FF2B5EF4-FFF2-40B4-BE49-F238E27FC236}">
                <a16:creationId xmlns:a16="http://schemas.microsoft.com/office/drawing/2014/main" id="{C1E5E268-9E47-0A32-90B6-2474ACC3B223}"/>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53FF773C-39D7-B19E-692E-73F2882F987B}"/>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BBFACE1-7F78-434B-B1AD-BF470BEF557A}" type="slidenum">
              <a:rPr lang="en-US" altLang="en-US">
                <a:latin typeface="Arial" panose="020B0604020202020204" pitchFamily="34" charset="0"/>
              </a:rPr>
              <a:pPr/>
              <a:t>21</a:t>
            </a:fld>
            <a:endParaRPr lang="en-US" altLang="en-US">
              <a:latin typeface="Arial" panose="020B0604020202020204" pitchFamily="34" charset="0"/>
            </a:endParaRPr>
          </a:p>
        </p:txBody>
      </p:sp>
      <p:sp>
        <p:nvSpPr>
          <p:cNvPr id="70659" name="Rectangle 2">
            <a:extLst>
              <a:ext uri="{FF2B5EF4-FFF2-40B4-BE49-F238E27FC236}">
                <a16:creationId xmlns:a16="http://schemas.microsoft.com/office/drawing/2014/main" id="{43FE78F0-F6D7-E9C4-D469-3565B92FA492}"/>
              </a:ext>
            </a:extLst>
          </p:cNvPr>
          <p:cNvSpPr>
            <a:spLocks noRot="1" noChangeArrowheads="1" noTextEdit="1"/>
          </p:cNvSpPr>
          <p:nvPr>
            <p:ph type="sldImg"/>
          </p:nvPr>
        </p:nvSpPr>
        <p:spPr>
          <a:ln/>
        </p:spPr>
      </p:sp>
      <p:sp>
        <p:nvSpPr>
          <p:cNvPr id="70660" name="Rectangle 3">
            <a:extLst>
              <a:ext uri="{FF2B5EF4-FFF2-40B4-BE49-F238E27FC236}">
                <a16:creationId xmlns:a16="http://schemas.microsoft.com/office/drawing/2014/main" id="{C83FB4EE-05C6-C59C-D70A-A575886C259E}"/>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64B52EAC-37BE-74A7-B3BE-5872CBCFEB4B}"/>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8DF7FAE8-B837-476C-A70E-775781221D29}"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57347" name="Rectangle 2">
            <a:extLst>
              <a:ext uri="{FF2B5EF4-FFF2-40B4-BE49-F238E27FC236}">
                <a16:creationId xmlns:a16="http://schemas.microsoft.com/office/drawing/2014/main" id="{32BB23A2-B020-B0F9-71E3-612FAFEDFCC2}"/>
              </a:ext>
            </a:extLst>
          </p:cNvPr>
          <p:cNvSpPr>
            <a:spLocks noRot="1" noChangeArrowheads="1" noTextEdit="1"/>
          </p:cNvSpPr>
          <p:nvPr>
            <p:ph type="sldImg"/>
          </p:nvPr>
        </p:nvSpPr>
        <p:spPr>
          <a:ln/>
        </p:spPr>
      </p:sp>
      <p:sp>
        <p:nvSpPr>
          <p:cNvPr id="57348" name="Rectangle 3">
            <a:extLst>
              <a:ext uri="{FF2B5EF4-FFF2-40B4-BE49-F238E27FC236}">
                <a16:creationId xmlns:a16="http://schemas.microsoft.com/office/drawing/2014/main" id="{00775D45-0779-A290-4CD0-A8B718A01E35}"/>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DD9ECAC7-E02A-E59D-13CE-8C7D25A86219}"/>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D42CD0B0-9495-425F-9D06-4D7DBD21826F}" type="slidenum">
              <a:rPr lang="en-US" altLang="en-US">
                <a:latin typeface="Arial" panose="020B0604020202020204" pitchFamily="34" charset="0"/>
              </a:rPr>
              <a:pPr/>
              <a:t>5</a:t>
            </a:fld>
            <a:endParaRPr lang="en-US" altLang="en-US">
              <a:latin typeface="Arial" panose="020B0604020202020204" pitchFamily="34" charset="0"/>
            </a:endParaRPr>
          </a:p>
        </p:txBody>
      </p:sp>
      <p:sp>
        <p:nvSpPr>
          <p:cNvPr id="58371" name="Rectangle 2">
            <a:extLst>
              <a:ext uri="{FF2B5EF4-FFF2-40B4-BE49-F238E27FC236}">
                <a16:creationId xmlns:a16="http://schemas.microsoft.com/office/drawing/2014/main" id="{F7E5AA1F-7AFE-1E83-E96A-3F215DA20402}"/>
              </a:ext>
            </a:extLst>
          </p:cNvPr>
          <p:cNvSpPr>
            <a:spLocks noRot="1" noChangeArrowheads="1" noTextEdit="1"/>
          </p:cNvSpPr>
          <p:nvPr>
            <p:ph type="sldImg"/>
          </p:nvPr>
        </p:nvSpPr>
        <p:spPr>
          <a:ln/>
        </p:spPr>
      </p:sp>
      <p:sp>
        <p:nvSpPr>
          <p:cNvPr id="58372" name="Rectangle 3">
            <a:extLst>
              <a:ext uri="{FF2B5EF4-FFF2-40B4-BE49-F238E27FC236}">
                <a16:creationId xmlns:a16="http://schemas.microsoft.com/office/drawing/2014/main" id="{65203788-4F16-B682-65EC-9955F415458A}"/>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7ED0BC80-6649-0523-A9C2-7145F4EA1870}"/>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5C78602-DDAA-4F22-BF2F-4B97CC8C5F10}" type="slidenum">
              <a:rPr lang="en-US" altLang="en-US">
                <a:latin typeface="Arial" panose="020B0604020202020204" pitchFamily="34" charset="0"/>
              </a:rPr>
              <a:pPr/>
              <a:t>6</a:t>
            </a:fld>
            <a:endParaRPr lang="en-US" altLang="en-US">
              <a:latin typeface="Arial" panose="020B0604020202020204" pitchFamily="34" charset="0"/>
            </a:endParaRPr>
          </a:p>
        </p:txBody>
      </p:sp>
      <p:sp>
        <p:nvSpPr>
          <p:cNvPr id="59395" name="Rectangle 2">
            <a:extLst>
              <a:ext uri="{FF2B5EF4-FFF2-40B4-BE49-F238E27FC236}">
                <a16:creationId xmlns:a16="http://schemas.microsoft.com/office/drawing/2014/main" id="{FB296736-866A-AB8D-A6E3-83FB62815F66}"/>
              </a:ext>
            </a:extLst>
          </p:cNvPr>
          <p:cNvSpPr>
            <a:spLocks noRot="1" noChangeArrowheads="1" noTextEdit="1"/>
          </p:cNvSpPr>
          <p:nvPr>
            <p:ph type="sldImg"/>
          </p:nvPr>
        </p:nvSpPr>
        <p:spPr>
          <a:ln/>
        </p:spPr>
      </p:sp>
      <p:sp>
        <p:nvSpPr>
          <p:cNvPr id="59396" name="Rectangle 3">
            <a:extLst>
              <a:ext uri="{FF2B5EF4-FFF2-40B4-BE49-F238E27FC236}">
                <a16:creationId xmlns:a16="http://schemas.microsoft.com/office/drawing/2014/main" id="{D4C7F52A-5DB5-CBD1-3E08-CC3453FD4A19}"/>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D2214BAC-E443-5715-FCA3-7778B08E87E4}"/>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7FD0981C-E981-4080-9504-83F3DB36B83B}" type="slidenum">
              <a:rPr lang="en-US" altLang="en-US">
                <a:latin typeface="Arial" panose="020B0604020202020204" pitchFamily="34" charset="0"/>
              </a:rPr>
              <a:pPr/>
              <a:t>7</a:t>
            </a:fld>
            <a:endParaRPr lang="en-US" altLang="en-US">
              <a:latin typeface="Arial" panose="020B0604020202020204" pitchFamily="34" charset="0"/>
            </a:endParaRPr>
          </a:p>
        </p:txBody>
      </p:sp>
      <p:sp>
        <p:nvSpPr>
          <p:cNvPr id="60419" name="Rectangle 2">
            <a:extLst>
              <a:ext uri="{FF2B5EF4-FFF2-40B4-BE49-F238E27FC236}">
                <a16:creationId xmlns:a16="http://schemas.microsoft.com/office/drawing/2014/main" id="{85242A95-F83F-560F-3513-D17366D7FFF8}"/>
              </a:ext>
            </a:extLst>
          </p:cNvPr>
          <p:cNvSpPr>
            <a:spLocks noRot="1" noChangeArrowheads="1" noTextEdit="1"/>
          </p:cNvSpPr>
          <p:nvPr>
            <p:ph type="sldImg"/>
          </p:nvPr>
        </p:nvSpPr>
        <p:spPr>
          <a:ln/>
        </p:spPr>
      </p:sp>
      <p:sp>
        <p:nvSpPr>
          <p:cNvPr id="60420" name="Rectangle 3">
            <a:extLst>
              <a:ext uri="{FF2B5EF4-FFF2-40B4-BE49-F238E27FC236}">
                <a16:creationId xmlns:a16="http://schemas.microsoft.com/office/drawing/2014/main" id="{2B60BCBD-1069-CAAF-F523-BA812109DAC1}"/>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601FBF82-CCE8-A868-6C0E-2DCCC1C061CA}"/>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296675A1-9248-4BC6-94BB-487616585390}" type="slidenum">
              <a:rPr lang="en-US" altLang="en-US">
                <a:latin typeface="Arial" panose="020B0604020202020204" pitchFamily="34" charset="0"/>
              </a:rPr>
              <a:pPr/>
              <a:t>8</a:t>
            </a:fld>
            <a:endParaRPr lang="en-US" altLang="en-US">
              <a:latin typeface="Arial" panose="020B0604020202020204" pitchFamily="34" charset="0"/>
            </a:endParaRPr>
          </a:p>
        </p:txBody>
      </p:sp>
      <p:sp>
        <p:nvSpPr>
          <p:cNvPr id="61443" name="Rectangle 2">
            <a:extLst>
              <a:ext uri="{FF2B5EF4-FFF2-40B4-BE49-F238E27FC236}">
                <a16:creationId xmlns:a16="http://schemas.microsoft.com/office/drawing/2014/main" id="{88093056-45D5-DBD8-FA9F-7F1B2BC33103}"/>
              </a:ext>
            </a:extLst>
          </p:cNvPr>
          <p:cNvSpPr>
            <a:spLocks noRot="1" noChangeArrowheads="1" noTextEdit="1"/>
          </p:cNvSpPr>
          <p:nvPr>
            <p:ph type="sldImg"/>
          </p:nvPr>
        </p:nvSpPr>
        <p:spPr>
          <a:ln/>
        </p:spPr>
      </p:sp>
      <p:sp>
        <p:nvSpPr>
          <p:cNvPr id="61444" name="Rectangle 3">
            <a:extLst>
              <a:ext uri="{FF2B5EF4-FFF2-40B4-BE49-F238E27FC236}">
                <a16:creationId xmlns:a16="http://schemas.microsoft.com/office/drawing/2014/main" id="{FDE06CDF-478E-4CD1-A7FE-AFF35D82CC8E}"/>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a:extLst>
              <a:ext uri="{FF2B5EF4-FFF2-40B4-BE49-F238E27FC236}">
                <a16:creationId xmlns:a16="http://schemas.microsoft.com/office/drawing/2014/main" id="{DABC8B64-7A34-036D-3C0F-2E34FB6E0124}"/>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B8DBC9DB-FC1F-43AD-B88B-F132977129D2}" type="slidenum">
              <a:rPr lang="en-US" altLang="en-US">
                <a:latin typeface="Arial" panose="020B0604020202020204" pitchFamily="34" charset="0"/>
              </a:rPr>
              <a:pPr/>
              <a:t>9</a:t>
            </a:fld>
            <a:endParaRPr lang="en-US" altLang="en-US">
              <a:latin typeface="Arial" panose="020B0604020202020204" pitchFamily="34" charset="0"/>
            </a:endParaRPr>
          </a:p>
        </p:txBody>
      </p:sp>
      <p:sp>
        <p:nvSpPr>
          <p:cNvPr id="62467" name="Rectangle 2">
            <a:extLst>
              <a:ext uri="{FF2B5EF4-FFF2-40B4-BE49-F238E27FC236}">
                <a16:creationId xmlns:a16="http://schemas.microsoft.com/office/drawing/2014/main" id="{BAC13721-FFA5-0B77-716A-990831A46EE3}"/>
              </a:ext>
            </a:extLst>
          </p:cNvPr>
          <p:cNvSpPr>
            <a:spLocks noRot="1" noChangeArrowheads="1" noTextEdit="1"/>
          </p:cNvSpPr>
          <p:nvPr>
            <p:ph type="sldImg"/>
          </p:nvPr>
        </p:nvSpPr>
        <p:spPr>
          <a:ln/>
        </p:spPr>
      </p:sp>
      <p:sp>
        <p:nvSpPr>
          <p:cNvPr id="62468" name="Rectangle 3">
            <a:extLst>
              <a:ext uri="{FF2B5EF4-FFF2-40B4-BE49-F238E27FC236}">
                <a16:creationId xmlns:a16="http://schemas.microsoft.com/office/drawing/2014/main" id="{92B66FE9-3997-8723-DB88-30338266C6C2}"/>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F9C18385-6DEB-88BC-9AE2-0732B5AE8AB5}"/>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8AABB4DE-D1BB-43A5-B40D-99E9E8702448}" type="slidenum">
              <a:rPr lang="en-US" altLang="en-US">
                <a:latin typeface="Arial" panose="020B0604020202020204" pitchFamily="34" charset="0"/>
              </a:rPr>
              <a:pPr/>
              <a:t>10</a:t>
            </a:fld>
            <a:endParaRPr lang="en-US" altLang="en-US">
              <a:latin typeface="Arial" panose="020B0604020202020204" pitchFamily="34" charset="0"/>
            </a:endParaRPr>
          </a:p>
        </p:txBody>
      </p:sp>
      <p:sp>
        <p:nvSpPr>
          <p:cNvPr id="63491" name="Rectangle 2">
            <a:extLst>
              <a:ext uri="{FF2B5EF4-FFF2-40B4-BE49-F238E27FC236}">
                <a16:creationId xmlns:a16="http://schemas.microsoft.com/office/drawing/2014/main" id="{72717450-A16F-5E57-D980-B04BDA3B8526}"/>
              </a:ext>
            </a:extLst>
          </p:cNvPr>
          <p:cNvSpPr>
            <a:spLocks noRot="1" noChangeArrowheads="1" noTextEdit="1"/>
          </p:cNvSpPr>
          <p:nvPr>
            <p:ph type="sldImg"/>
          </p:nvPr>
        </p:nvSpPr>
        <p:spPr>
          <a:ln/>
        </p:spPr>
      </p:sp>
      <p:sp>
        <p:nvSpPr>
          <p:cNvPr id="63492" name="Rectangle 3">
            <a:extLst>
              <a:ext uri="{FF2B5EF4-FFF2-40B4-BE49-F238E27FC236}">
                <a16:creationId xmlns:a16="http://schemas.microsoft.com/office/drawing/2014/main" id="{C6822969-88CD-4313-D73A-92F78DA98FFE}"/>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C28FB7A3-96D3-4E5E-BCA8-D04E00489061}"/>
              </a:ext>
            </a:extLst>
          </p:cNvPr>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6733509-007C-4286-AF61-C506D6E0BFAB}" type="slidenum">
              <a:rPr lang="en-US" altLang="en-US">
                <a:latin typeface="Arial" panose="020B0604020202020204" pitchFamily="34" charset="0"/>
              </a:rPr>
              <a:pPr/>
              <a:t>11</a:t>
            </a:fld>
            <a:endParaRPr lang="en-US" altLang="en-US">
              <a:latin typeface="Arial" panose="020B0604020202020204" pitchFamily="34" charset="0"/>
            </a:endParaRPr>
          </a:p>
        </p:txBody>
      </p:sp>
      <p:sp>
        <p:nvSpPr>
          <p:cNvPr id="64515" name="Rectangle 2">
            <a:extLst>
              <a:ext uri="{FF2B5EF4-FFF2-40B4-BE49-F238E27FC236}">
                <a16:creationId xmlns:a16="http://schemas.microsoft.com/office/drawing/2014/main" id="{18CF8270-D45B-BE9F-7ECD-4AF75B4F8615}"/>
              </a:ext>
            </a:extLst>
          </p:cNvPr>
          <p:cNvSpPr>
            <a:spLocks noRot="1" noChangeArrowheads="1" noTextEdit="1"/>
          </p:cNvSpPr>
          <p:nvPr>
            <p:ph type="sldImg"/>
          </p:nvPr>
        </p:nvSpPr>
        <p:spPr>
          <a:ln/>
        </p:spPr>
      </p:sp>
      <p:sp>
        <p:nvSpPr>
          <p:cNvPr id="64516" name="Rectangle 3">
            <a:extLst>
              <a:ext uri="{FF2B5EF4-FFF2-40B4-BE49-F238E27FC236}">
                <a16:creationId xmlns:a16="http://schemas.microsoft.com/office/drawing/2014/main" id="{F1B01961-84A9-FCC7-D875-C94A26CF02CB}"/>
              </a:ext>
            </a:extLst>
          </p:cNvPr>
          <p:cNvSpPr>
            <a:spLocks noGrp="1" noChangeArrowheads="1"/>
          </p:cNvSpPr>
          <p:nvPr>
            <p:ph type="body" idx="1"/>
          </p:nvPr>
        </p:nvSpPr>
        <p:spPr>
          <a:xfrm>
            <a:off x="914400" y="4343400"/>
            <a:ext cx="5029200" cy="4114800"/>
          </a:xfrm>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2130425"/>
            <a:ext cx="7391400" cy="1470025"/>
          </a:xfrm>
        </p:spPr>
        <p:txBody>
          <a:bodyPr/>
          <a:lstStyle/>
          <a:p>
            <a:r>
              <a:rPr lang="en-US" dirty="0"/>
              <a:t>Click to edit Master title style</a:t>
            </a:r>
          </a:p>
        </p:txBody>
      </p:sp>
      <p:sp>
        <p:nvSpPr>
          <p:cNvPr id="3" name="Subtitle 2"/>
          <p:cNvSpPr>
            <a:spLocks noGrp="1"/>
          </p:cNvSpPr>
          <p:nvPr>
            <p:ph type="subTitle" idx="1"/>
          </p:nvPr>
        </p:nvSpPr>
        <p:spPr>
          <a:xfrm>
            <a:off x="1295400" y="3886200"/>
            <a:ext cx="7391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sldNum" sz="quarter" idx="10"/>
          </p:nvPr>
        </p:nvSpPr>
        <p:spPr>
          <a:ln/>
        </p:spPr>
        <p:txBody>
          <a:bodyPr/>
          <a:lstStyle>
            <a:lvl1pPr>
              <a:defRPr/>
            </a:lvl1pPr>
          </a:lstStyle>
          <a:p>
            <a:fld id="{D1F51762-2541-47D4-A2EB-A0E53C7F3188}" type="slidenum">
              <a:rPr lang="en-US" altLang="en-US">
                <a:solidFill>
                  <a:srgbClr val="000000"/>
                </a:solidFill>
              </a:rPr>
              <a:pPr/>
              <a:t>‹#›</a:t>
            </a:fld>
            <a:endParaRPr lang="en-US" altLang="en-US" dirty="0">
              <a:solidFill>
                <a:srgbClr val="000000"/>
              </a:solidFill>
            </a:endParaRPr>
          </a:p>
        </p:txBody>
      </p:sp>
      <p:pic>
        <p:nvPicPr>
          <p:cNvPr id="5" name="Picture 4">
            <a:extLst>
              <a:ext uri="{FF2B5EF4-FFF2-40B4-BE49-F238E27FC236}">
                <a16:creationId xmlns:a16="http://schemas.microsoft.com/office/drawing/2014/main" id="{917FCF87-1ABC-4A21-A2EC-86CFCFE101EB}"/>
              </a:ext>
            </a:extLst>
          </p:cNvPr>
          <p:cNvPicPr>
            <a:picLocks noChangeAspect="1"/>
          </p:cNvPicPr>
          <p:nvPr userDrawn="1"/>
        </p:nvPicPr>
        <p:blipFill>
          <a:blip r:embed="rId2"/>
          <a:stretch>
            <a:fillRect/>
          </a:stretch>
        </p:blipFill>
        <p:spPr>
          <a:xfrm>
            <a:off x="4114800" y="6222755"/>
            <a:ext cx="1828141" cy="625850"/>
          </a:xfrm>
          <a:prstGeom prst="rect">
            <a:avLst/>
          </a:prstGeom>
        </p:spPr>
      </p:pic>
    </p:spTree>
    <p:extLst>
      <p:ext uri="{BB962C8B-B14F-4D97-AF65-F5344CB8AC3E}">
        <p14:creationId xmlns:p14="http://schemas.microsoft.com/office/powerpoint/2010/main" val="3900091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hasCustomPrompt="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2"/>
          <p:cNvSpPr>
            <a:spLocks noGrp="1" noChangeArrowheads="1"/>
          </p:cNvSpPr>
          <p:nvPr>
            <p:ph type="sldNum" sz="quarter" idx="10"/>
          </p:nvPr>
        </p:nvSpPr>
        <p:spPr>
          <a:ln/>
        </p:spPr>
        <p:txBody>
          <a:bodyPr/>
          <a:lstStyle>
            <a:lvl1pPr>
              <a:defRPr/>
            </a:lvl1pPr>
          </a:lstStyle>
          <a:p>
            <a:fld id="{00D775A8-4FF3-4A62-A667-989A423DDC4A}" type="slidenum">
              <a:rPr lang="en-US" altLang="en-US">
                <a:solidFill>
                  <a:srgbClr val="000000"/>
                </a:solidFill>
              </a:rPr>
              <a:pPr/>
              <a:t>‹#›</a:t>
            </a:fld>
            <a:endParaRPr lang="en-US" altLang="en-US" dirty="0">
              <a:solidFill>
                <a:srgbClr val="000000"/>
              </a:solidFill>
            </a:endParaRPr>
          </a:p>
        </p:txBody>
      </p:sp>
      <p:pic>
        <p:nvPicPr>
          <p:cNvPr id="5" name="Picture 4">
            <a:extLst>
              <a:ext uri="{FF2B5EF4-FFF2-40B4-BE49-F238E27FC236}">
                <a16:creationId xmlns:a16="http://schemas.microsoft.com/office/drawing/2014/main" id="{917FCF87-1ABC-4A21-A2EC-86CFCFE101EB}"/>
              </a:ext>
            </a:extLst>
          </p:cNvPr>
          <p:cNvPicPr>
            <a:picLocks noChangeAspect="1"/>
          </p:cNvPicPr>
          <p:nvPr userDrawn="1"/>
        </p:nvPicPr>
        <p:blipFill>
          <a:blip r:embed="rId2"/>
          <a:stretch>
            <a:fillRect/>
          </a:stretch>
        </p:blipFill>
        <p:spPr>
          <a:xfrm>
            <a:off x="4114800" y="6222755"/>
            <a:ext cx="1828141" cy="625850"/>
          </a:xfrm>
          <a:prstGeom prst="rect">
            <a:avLst/>
          </a:prstGeom>
        </p:spPr>
      </p:pic>
    </p:spTree>
    <p:extLst>
      <p:ext uri="{BB962C8B-B14F-4D97-AF65-F5344CB8AC3E}">
        <p14:creationId xmlns:p14="http://schemas.microsoft.com/office/powerpoint/2010/main" val="1032970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8001000" cy="1143000"/>
          </a:xfrm>
        </p:spPr>
        <p:txBody>
          <a:bodyPr/>
          <a:lstStyle/>
          <a:p>
            <a:r>
              <a:rPr lang="en-US" dirty="0"/>
              <a:t>CLICK TO EDIT MASTER TITLE STYLE</a:t>
            </a:r>
          </a:p>
        </p:txBody>
      </p:sp>
      <p:sp>
        <p:nvSpPr>
          <p:cNvPr id="3" name="Content Placeholder 2"/>
          <p:cNvSpPr>
            <a:spLocks noGrp="1"/>
          </p:cNvSpPr>
          <p:nvPr>
            <p:ph sz="half" idx="1" hasCustomPrompt="1"/>
          </p:nvPr>
        </p:nvSpPr>
        <p:spPr>
          <a:xfrm>
            <a:off x="990600" y="1219200"/>
            <a:ext cx="3886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5105400" y="1219200"/>
            <a:ext cx="38100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12"/>
          <p:cNvSpPr>
            <a:spLocks noGrp="1" noChangeArrowheads="1"/>
          </p:cNvSpPr>
          <p:nvPr>
            <p:ph type="sldNum" sz="quarter" idx="10"/>
          </p:nvPr>
        </p:nvSpPr>
        <p:spPr>
          <a:ln/>
        </p:spPr>
        <p:txBody>
          <a:bodyPr/>
          <a:lstStyle>
            <a:lvl1pPr>
              <a:defRPr/>
            </a:lvl1pPr>
          </a:lstStyle>
          <a:p>
            <a:fld id="{FB66EE92-B476-4262-ABF5-B886C1061B17}" type="slidenum">
              <a:rPr lang="en-US" altLang="en-US">
                <a:solidFill>
                  <a:srgbClr val="000000"/>
                </a:solidFill>
              </a:rPr>
              <a:pPr/>
              <a:t>‹#›</a:t>
            </a:fld>
            <a:endParaRPr lang="en-US" altLang="en-US" dirty="0">
              <a:solidFill>
                <a:srgbClr val="000000"/>
              </a:solidFill>
            </a:endParaRPr>
          </a:p>
        </p:txBody>
      </p:sp>
      <p:pic>
        <p:nvPicPr>
          <p:cNvPr id="6" name="Picture 5">
            <a:extLst>
              <a:ext uri="{FF2B5EF4-FFF2-40B4-BE49-F238E27FC236}">
                <a16:creationId xmlns:a16="http://schemas.microsoft.com/office/drawing/2014/main" id="{917FCF87-1ABC-4A21-A2EC-86CFCFE101EB}"/>
              </a:ext>
            </a:extLst>
          </p:cNvPr>
          <p:cNvPicPr>
            <a:picLocks noChangeAspect="1"/>
          </p:cNvPicPr>
          <p:nvPr userDrawn="1"/>
        </p:nvPicPr>
        <p:blipFill>
          <a:blip r:embed="rId2"/>
          <a:stretch>
            <a:fillRect/>
          </a:stretch>
        </p:blipFill>
        <p:spPr>
          <a:xfrm>
            <a:off x="4114800" y="6222755"/>
            <a:ext cx="1828141" cy="625850"/>
          </a:xfrm>
          <a:prstGeom prst="rect">
            <a:avLst/>
          </a:prstGeom>
        </p:spPr>
      </p:pic>
    </p:spTree>
    <p:extLst>
      <p:ext uri="{BB962C8B-B14F-4D97-AF65-F5344CB8AC3E}">
        <p14:creationId xmlns:p14="http://schemas.microsoft.com/office/powerpoint/2010/main" val="3909537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76200"/>
            <a:ext cx="7772400" cy="990600"/>
          </a:xfrm>
        </p:spPr>
        <p:txBody>
          <a:bodyPr/>
          <a:lstStyle>
            <a:lvl1pPr>
              <a:defRPr/>
            </a:lvl1pPr>
          </a:lstStyle>
          <a:p>
            <a:r>
              <a:rPr lang="en-US" dirty="0"/>
              <a:t>CLICK TO EDIT MASTER TITLE STYLE</a:t>
            </a:r>
          </a:p>
        </p:txBody>
      </p:sp>
      <p:sp>
        <p:nvSpPr>
          <p:cNvPr id="3" name="Text Placeholder 2"/>
          <p:cNvSpPr>
            <a:spLocks noGrp="1"/>
          </p:cNvSpPr>
          <p:nvPr>
            <p:ph type="body" idx="1" hasCustomPrompt="1"/>
          </p:nvPr>
        </p:nvSpPr>
        <p:spPr>
          <a:xfrm>
            <a:off x="914400" y="1535113"/>
            <a:ext cx="3582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914400" y="2174875"/>
            <a:ext cx="35829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4800600" y="1535113"/>
            <a:ext cx="3886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800600" y="2174875"/>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12"/>
          <p:cNvSpPr>
            <a:spLocks noGrp="1" noChangeArrowheads="1"/>
          </p:cNvSpPr>
          <p:nvPr>
            <p:ph type="sldNum" sz="quarter" idx="10"/>
          </p:nvPr>
        </p:nvSpPr>
        <p:spPr>
          <a:ln/>
        </p:spPr>
        <p:txBody>
          <a:bodyPr/>
          <a:lstStyle>
            <a:lvl1pPr>
              <a:defRPr/>
            </a:lvl1pPr>
          </a:lstStyle>
          <a:p>
            <a:fld id="{56C3D4FB-D470-4586-A9BD-A3CEB570CE5F}" type="slidenum">
              <a:rPr lang="en-US" altLang="en-US">
                <a:solidFill>
                  <a:srgbClr val="000000"/>
                </a:solidFill>
              </a:rPr>
              <a:pPr/>
              <a:t>‹#›</a:t>
            </a:fld>
            <a:endParaRPr lang="en-US" altLang="en-US" dirty="0">
              <a:solidFill>
                <a:srgbClr val="000000"/>
              </a:solidFill>
            </a:endParaRPr>
          </a:p>
        </p:txBody>
      </p:sp>
      <p:pic>
        <p:nvPicPr>
          <p:cNvPr id="8" name="Picture 7">
            <a:extLst>
              <a:ext uri="{FF2B5EF4-FFF2-40B4-BE49-F238E27FC236}">
                <a16:creationId xmlns:a16="http://schemas.microsoft.com/office/drawing/2014/main" id="{917FCF87-1ABC-4A21-A2EC-86CFCFE101EB}"/>
              </a:ext>
            </a:extLst>
          </p:cNvPr>
          <p:cNvPicPr>
            <a:picLocks noChangeAspect="1"/>
          </p:cNvPicPr>
          <p:nvPr userDrawn="1"/>
        </p:nvPicPr>
        <p:blipFill>
          <a:blip r:embed="rId2"/>
          <a:stretch>
            <a:fillRect/>
          </a:stretch>
        </p:blipFill>
        <p:spPr>
          <a:xfrm>
            <a:off x="4114800" y="6222755"/>
            <a:ext cx="1828141" cy="625850"/>
          </a:xfrm>
          <a:prstGeom prst="rect">
            <a:avLst/>
          </a:prstGeom>
        </p:spPr>
      </p:pic>
    </p:spTree>
    <p:extLst>
      <p:ext uri="{BB962C8B-B14F-4D97-AF65-F5344CB8AC3E}">
        <p14:creationId xmlns:p14="http://schemas.microsoft.com/office/powerpoint/2010/main" val="3497998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Rectangle 12"/>
          <p:cNvSpPr>
            <a:spLocks noGrp="1" noChangeArrowheads="1"/>
          </p:cNvSpPr>
          <p:nvPr>
            <p:ph type="sldNum" sz="quarter" idx="10"/>
          </p:nvPr>
        </p:nvSpPr>
        <p:spPr>
          <a:ln/>
        </p:spPr>
        <p:txBody>
          <a:bodyPr/>
          <a:lstStyle>
            <a:lvl1pPr>
              <a:defRPr/>
            </a:lvl1pPr>
          </a:lstStyle>
          <a:p>
            <a:fld id="{F53ACF17-3B7F-4EA5-9DB8-B96E799B3C1F}" type="slidenum">
              <a:rPr lang="en-US" altLang="en-US">
                <a:solidFill>
                  <a:srgbClr val="000000"/>
                </a:solidFill>
              </a:rPr>
              <a:pPr/>
              <a:t>‹#›</a:t>
            </a:fld>
            <a:endParaRPr lang="en-US" altLang="en-US" dirty="0">
              <a:solidFill>
                <a:srgbClr val="000000"/>
              </a:solidFill>
            </a:endParaRPr>
          </a:p>
        </p:txBody>
      </p:sp>
      <p:pic>
        <p:nvPicPr>
          <p:cNvPr id="4" name="Picture 3">
            <a:extLst>
              <a:ext uri="{FF2B5EF4-FFF2-40B4-BE49-F238E27FC236}">
                <a16:creationId xmlns:a16="http://schemas.microsoft.com/office/drawing/2014/main" id="{917FCF87-1ABC-4A21-A2EC-86CFCFE101EB}"/>
              </a:ext>
            </a:extLst>
          </p:cNvPr>
          <p:cNvPicPr>
            <a:picLocks noChangeAspect="1"/>
          </p:cNvPicPr>
          <p:nvPr userDrawn="1"/>
        </p:nvPicPr>
        <p:blipFill>
          <a:blip r:embed="rId2"/>
          <a:stretch>
            <a:fillRect/>
          </a:stretch>
        </p:blipFill>
        <p:spPr>
          <a:xfrm>
            <a:off x="4114800" y="6222755"/>
            <a:ext cx="1828141" cy="625850"/>
          </a:xfrm>
          <a:prstGeom prst="rect">
            <a:avLst/>
          </a:prstGeom>
        </p:spPr>
      </p:pic>
    </p:spTree>
    <p:extLst>
      <p:ext uri="{BB962C8B-B14F-4D97-AF65-F5344CB8AC3E}">
        <p14:creationId xmlns:p14="http://schemas.microsoft.com/office/powerpoint/2010/main" val="2818057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sldNum" sz="quarter" idx="10"/>
          </p:nvPr>
        </p:nvSpPr>
        <p:spPr>
          <a:ln/>
        </p:spPr>
        <p:txBody>
          <a:bodyPr/>
          <a:lstStyle>
            <a:lvl1pPr>
              <a:defRPr/>
            </a:lvl1pPr>
          </a:lstStyle>
          <a:p>
            <a:fld id="{A0105651-8FA3-4060-ADD7-40DC35B1130F}" type="slidenum">
              <a:rPr lang="en-US" altLang="en-US">
                <a:solidFill>
                  <a:srgbClr val="000000"/>
                </a:solidFill>
              </a:rPr>
              <a:pPr/>
              <a:t>‹#›</a:t>
            </a:fld>
            <a:endParaRPr lang="en-US" altLang="en-US" dirty="0">
              <a:solidFill>
                <a:srgbClr val="000000"/>
              </a:solidFill>
            </a:endParaRPr>
          </a:p>
        </p:txBody>
      </p:sp>
    </p:spTree>
    <p:extLst>
      <p:ext uri="{BB962C8B-B14F-4D97-AF65-F5344CB8AC3E}">
        <p14:creationId xmlns:p14="http://schemas.microsoft.com/office/powerpoint/2010/main" val="1214018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66800" y="0"/>
            <a:ext cx="7848600" cy="1143000"/>
          </a:xfrm>
        </p:spPr>
        <p:txBody>
          <a:bodyPr/>
          <a:lstStyle/>
          <a:p>
            <a:r>
              <a:rPr lang="en-US" dirty="0"/>
              <a:t>CLICK TO EDIT MASTER TITLE STYLE</a:t>
            </a:r>
          </a:p>
        </p:txBody>
      </p:sp>
      <p:sp>
        <p:nvSpPr>
          <p:cNvPr id="3" name="Text Placeholder 2"/>
          <p:cNvSpPr>
            <a:spLocks noGrp="1"/>
          </p:cNvSpPr>
          <p:nvPr>
            <p:ph type="body" sz="half" idx="1" hasCustomPrompt="1"/>
          </p:nvPr>
        </p:nvSpPr>
        <p:spPr>
          <a:xfrm>
            <a:off x="1143000" y="1219200"/>
            <a:ext cx="3810000" cy="4953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5105400" y="1219200"/>
            <a:ext cx="3810000" cy="4953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12"/>
          <p:cNvSpPr>
            <a:spLocks noGrp="1" noChangeArrowheads="1"/>
          </p:cNvSpPr>
          <p:nvPr>
            <p:ph type="sldNum" sz="quarter" idx="10"/>
          </p:nvPr>
        </p:nvSpPr>
        <p:spPr>
          <a:ln/>
        </p:spPr>
        <p:txBody>
          <a:bodyPr/>
          <a:lstStyle>
            <a:lvl1pPr>
              <a:defRPr/>
            </a:lvl1pPr>
          </a:lstStyle>
          <a:p>
            <a:fld id="{E5C7DB06-6693-423C-8C9D-B3CC898BA896}" type="slidenum">
              <a:rPr lang="en-US" altLang="en-US">
                <a:solidFill>
                  <a:srgbClr val="000000"/>
                </a:solidFill>
              </a:rPr>
              <a:pPr/>
              <a:t>‹#›</a:t>
            </a:fld>
            <a:endParaRPr lang="en-US" altLang="en-US" dirty="0">
              <a:solidFill>
                <a:srgbClr val="000000"/>
              </a:solidFill>
            </a:endParaRPr>
          </a:p>
        </p:txBody>
      </p:sp>
      <p:pic>
        <p:nvPicPr>
          <p:cNvPr id="6" name="Picture 5">
            <a:extLst>
              <a:ext uri="{FF2B5EF4-FFF2-40B4-BE49-F238E27FC236}">
                <a16:creationId xmlns:a16="http://schemas.microsoft.com/office/drawing/2014/main" id="{917FCF87-1ABC-4A21-A2EC-86CFCFE101EB}"/>
              </a:ext>
            </a:extLst>
          </p:cNvPr>
          <p:cNvPicPr>
            <a:picLocks noChangeAspect="1"/>
          </p:cNvPicPr>
          <p:nvPr userDrawn="1"/>
        </p:nvPicPr>
        <p:blipFill>
          <a:blip r:embed="rId2"/>
          <a:stretch>
            <a:fillRect/>
          </a:stretch>
        </p:blipFill>
        <p:spPr>
          <a:xfrm>
            <a:off x="4114800" y="6222755"/>
            <a:ext cx="1828141" cy="625850"/>
          </a:xfrm>
          <a:prstGeom prst="rect">
            <a:avLst/>
          </a:prstGeom>
        </p:spPr>
      </p:pic>
    </p:spTree>
    <p:extLst>
      <p:ext uri="{BB962C8B-B14F-4D97-AF65-F5344CB8AC3E}">
        <p14:creationId xmlns:p14="http://schemas.microsoft.com/office/powerpoint/2010/main" val="2957356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150938" y="214313"/>
            <a:ext cx="7804150" cy="591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11">
            <a:extLst>
              <a:ext uri="{FF2B5EF4-FFF2-40B4-BE49-F238E27FC236}">
                <a16:creationId xmlns:a16="http://schemas.microsoft.com/office/drawing/2014/main" id="{BF3D36A3-F7D2-EEC5-186F-B9A44483383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a:extLst>
              <a:ext uri="{FF2B5EF4-FFF2-40B4-BE49-F238E27FC236}">
                <a16:creationId xmlns:a16="http://schemas.microsoft.com/office/drawing/2014/main" id="{0874F5CA-3631-F9D2-9A1F-BB123CB125A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a:extLst>
              <a:ext uri="{FF2B5EF4-FFF2-40B4-BE49-F238E27FC236}">
                <a16:creationId xmlns:a16="http://schemas.microsoft.com/office/drawing/2014/main" id="{496970DC-CDA4-0B35-9EBA-92204D16E83E}"/>
              </a:ext>
            </a:extLst>
          </p:cNvPr>
          <p:cNvSpPr>
            <a:spLocks noGrp="1" noChangeArrowheads="1"/>
          </p:cNvSpPr>
          <p:nvPr>
            <p:ph type="sldNum" sz="quarter" idx="12"/>
          </p:nvPr>
        </p:nvSpPr>
        <p:spPr>
          <a:ln/>
        </p:spPr>
        <p:txBody>
          <a:bodyPr/>
          <a:lstStyle>
            <a:lvl1pPr>
              <a:defRPr/>
            </a:lvl1pPr>
          </a:lstStyle>
          <a:p>
            <a:fld id="{326BD96E-6AE5-47E8-B9B3-D72F5469AC3C}" type="slidenum">
              <a:rPr lang="en-US" altLang="en-US"/>
              <a:pPr/>
              <a:t>‹#›</a:t>
            </a:fld>
            <a:endParaRPr lang="en-US" altLang="en-US"/>
          </a:p>
        </p:txBody>
      </p:sp>
    </p:spTree>
    <p:extLst>
      <p:ext uri="{BB962C8B-B14F-4D97-AF65-F5344CB8AC3E}">
        <p14:creationId xmlns:p14="http://schemas.microsoft.com/office/powerpoint/2010/main" val="2869054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0"/>
            <a:ext cx="7848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1066800" y="1219200"/>
            <a:ext cx="7848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1" name="Rectangle 7"/>
          <p:cNvSpPr>
            <a:spLocks noChangeArrowheads="1"/>
          </p:cNvSpPr>
          <p:nvPr/>
        </p:nvSpPr>
        <p:spPr bwMode="auto">
          <a:xfrm>
            <a:off x="0" y="0"/>
            <a:ext cx="838200" cy="6858000"/>
          </a:xfrm>
          <a:prstGeom prst="rect">
            <a:avLst/>
          </a:prstGeom>
          <a:solidFill>
            <a:srgbClr val="0070C0"/>
          </a:solidFill>
          <a:ln>
            <a:noFill/>
          </a:ln>
        </p:spPr>
        <p:txBody>
          <a:bodyPr wrap="none" anchor="ctr"/>
          <a:lstStyle/>
          <a:p>
            <a:pPr>
              <a:spcBef>
                <a:spcPct val="0"/>
              </a:spcBef>
              <a:defRPr/>
            </a:pPr>
            <a:endParaRPr lang="en-US" dirty="0">
              <a:solidFill>
                <a:srgbClr val="000000"/>
              </a:solidFill>
            </a:endParaRPr>
          </a:p>
        </p:txBody>
      </p:sp>
      <p:sp>
        <p:nvSpPr>
          <p:cNvPr id="1036" name="Rectangle 12"/>
          <p:cNvSpPr>
            <a:spLocks noChangeArrowheads="1"/>
          </p:cNvSpPr>
          <p:nvPr/>
        </p:nvSpPr>
        <p:spPr bwMode="auto">
          <a:xfrm>
            <a:off x="0" y="1066800"/>
            <a:ext cx="9144000" cy="76200"/>
          </a:xfrm>
          <a:prstGeom prst="rect">
            <a:avLst/>
          </a:prstGeom>
          <a:solidFill>
            <a:schemeClr val="tx1"/>
          </a:solidFill>
          <a:ln w="9525">
            <a:solidFill>
              <a:schemeClr val="tx1"/>
            </a:solidFill>
            <a:miter lim="800000"/>
            <a:headEnd/>
            <a:tailEnd/>
          </a:ln>
          <a:effectLst/>
        </p:spPr>
        <p:txBody>
          <a:bodyPr wrap="none" anchor="ctr"/>
          <a:lstStyle/>
          <a:p>
            <a:pPr>
              <a:spcBef>
                <a:spcPct val="0"/>
              </a:spcBef>
              <a:defRPr/>
            </a:pPr>
            <a:endParaRPr lang="en-US" dirty="0">
              <a:solidFill>
                <a:srgbClr val="000000"/>
              </a:solidFill>
            </a:endParaRPr>
          </a:p>
        </p:txBody>
      </p:sp>
      <p:sp>
        <p:nvSpPr>
          <p:cNvPr id="2" name="Rectangle 12"/>
          <p:cNvSpPr>
            <a:spLocks noGrp="1" noChangeArrowheads="1"/>
          </p:cNvSpPr>
          <p:nvPr>
            <p:ph type="sldNum" sz="quarter" idx="4"/>
          </p:nvPr>
        </p:nvSpPr>
        <p:spPr bwMode="auto">
          <a:xfrm>
            <a:off x="701040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pPr eaLnBrk="0" fontAlgn="base" hangingPunct="0">
              <a:spcBef>
                <a:spcPct val="0"/>
              </a:spcBef>
              <a:spcAft>
                <a:spcPct val="0"/>
              </a:spcAft>
            </a:pPr>
            <a:fld id="{9708B9E9-FD8E-4280-B6D1-A538926C6DBD}" type="slidenum">
              <a:rPr lang="en-US" altLang="en-US">
                <a:solidFill>
                  <a:srgbClr val="000000"/>
                </a:solidFill>
              </a:rPr>
              <a:pPr eaLnBrk="0" fontAlgn="base" hangingPunct="0">
                <a:spcBef>
                  <a:spcPct val="0"/>
                </a:spcBef>
                <a:spcAft>
                  <a:spcPct val="0"/>
                </a:spcAft>
              </a:pPr>
              <a:t>‹#›</a:t>
            </a:fld>
            <a:endParaRPr lang="en-US" altLang="en-US" dirty="0">
              <a:solidFill>
                <a:srgbClr val="000000"/>
              </a:solidFill>
            </a:endParaRPr>
          </a:p>
        </p:txBody>
      </p:sp>
    </p:spTree>
    <p:extLst>
      <p:ext uri="{BB962C8B-B14F-4D97-AF65-F5344CB8AC3E}">
        <p14:creationId xmlns:p14="http://schemas.microsoft.com/office/powerpoint/2010/main" val="39598713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72" r:id="rId7"/>
    <p:sldLayoutId id="2147483673" r:id="rId8"/>
  </p:sldLayoutIdLst>
  <p:hf hdr="0" ftr="0" dt="0"/>
  <p:txStyles>
    <p:titleStyle>
      <a:lvl1pPr algn="ctr" rtl="0" eaLnBrk="0" fontAlgn="base" hangingPunct="0">
        <a:lnSpc>
          <a:spcPts val="4000"/>
        </a:lnSpc>
        <a:spcBef>
          <a:spcPct val="0"/>
        </a:spcBef>
        <a:spcAft>
          <a:spcPct val="0"/>
        </a:spcAft>
        <a:defRPr sz="4000" b="1">
          <a:solidFill>
            <a:srgbClr val="0070C0"/>
          </a:solidFill>
          <a:latin typeface="+mj-lt"/>
          <a:ea typeface="+mj-ea"/>
          <a:cs typeface="+mj-cs"/>
        </a:defRPr>
      </a:lvl1pPr>
      <a:lvl2pPr algn="ctr" rtl="0" eaLnBrk="0" fontAlgn="base" hangingPunct="0">
        <a:spcBef>
          <a:spcPct val="0"/>
        </a:spcBef>
        <a:spcAft>
          <a:spcPct val="0"/>
        </a:spcAft>
        <a:defRPr sz="3800" b="1">
          <a:solidFill>
            <a:srgbClr val="3399FF"/>
          </a:solidFill>
          <a:latin typeface="Arial" charset="0"/>
        </a:defRPr>
      </a:lvl2pPr>
      <a:lvl3pPr algn="ctr" rtl="0" eaLnBrk="0" fontAlgn="base" hangingPunct="0">
        <a:spcBef>
          <a:spcPct val="0"/>
        </a:spcBef>
        <a:spcAft>
          <a:spcPct val="0"/>
        </a:spcAft>
        <a:defRPr sz="3800" b="1">
          <a:solidFill>
            <a:srgbClr val="3399FF"/>
          </a:solidFill>
          <a:latin typeface="Arial" charset="0"/>
        </a:defRPr>
      </a:lvl3pPr>
      <a:lvl4pPr algn="ctr" rtl="0" eaLnBrk="0" fontAlgn="base" hangingPunct="0">
        <a:spcBef>
          <a:spcPct val="0"/>
        </a:spcBef>
        <a:spcAft>
          <a:spcPct val="0"/>
        </a:spcAft>
        <a:defRPr sz="3800" b="1">
          <a:solidFill>
            <a:srgbClr val="3399FF"/>
          </a:solidFill>
          <a:latin typeface="Arial" charset="0"/>
        </a:defRPr>
      </a:lvl4pPr>
      <a:lvl5pPr algn="ctr" rtl="0" eaLnBrk="0" fontAlgn="base" hangingPunct="0">
        <a:spcBef>
          <a:spcPct val="0"/>
        </a:spcBef>
        <a:spcAft>
          <a:spcPct val="0"/>
        </a:spcAft>
        <a:defRPr sz="3800" b="1">
          <a:solidFill>
            <a:srgbClr val="3399FF"/>
          </a:solidFill>
          <a:latin typeface="Arial" charset="0"/>
        </a:defRPr>
      </a:lvl5pPr>
      <a:lvl6pPr marL="457200" algn="ctr" rtl="0" eaLnBrk="1" fontAlgn="base" hangingPunct="1">
        <a:spcBef>
          <a:spcPct val="0"/>
        </a:spcBef>
        <a:spcAft>
          <a:spcPct val="0"/>
        </a:spcAft>
        <a:defRPr sz="3800" b="1">
          <a:solidFill>
            <a:srgbClr val="DF6A01"/>
          </a:solidFill>
          <a:latin typeface="Arial" charset="0"/>
        </a:defRPr>
      </a:lvl6pPr>
      <a:lvl7pPr marL="914400" algn="ctr" rtl="0" eaLnBrk="1" fontAlgn="base" hangingPunct="1">
        <a:spcBef>
          <a:spcPct val="0"/>
        </a:spcBef>
        <a:spcAft>
          <a:spcPct val="0"/>
        </a:spcAft>
        <a:defRPr sz="3800" b="1">
          <a:solidFill>
            <a:srgbClr val="DF6A01"/>
          </a:solidFill>
          <a:latin typeface="Arial" charset="0"/>
        </a:defRPr>
      </a:lvl7pPr>
      <a:lvl8pPr marL="1371600" algn="ctr" rtl="0" eaLnBrk="1" fontAlgn="base" hangingPunct="1">
        <a:spcBef>
          <a:spcPct val="0"/>
        </a:spcBef>
        <a:spcAft>
          <a:spcPct val="0"/>
        </a:spcAft>
        <a:defRPr sz="3800" b="1">
          <a:solidFill>
            <a:srgbClr val="DF6A01"/>
          </a:solidFill>
          <a:latin typeface="Arial" charset="0"/>
        </a:defRPr>
      </a:lvl8pPr>
      <a:lvl9pPr marL="1828800" algn="ctr" rtl="0" eaLnBrk="1" fontAlgn="base" hangingPunct="1">
        <a:spcBef>
          <a:spcPct val="0"/>
        </a:spcBef>
        <a:spcAft>
          <a:spcPct val="0"/>
        </a:spcAft>
        <a:defRPr sz="3800" b="1">
          <a:solidFill>
            <a:srgbClr val="DF6A01"/>
          </a:solidFill>
          <a:latin typeface="Arial" charset="0"/>
        </a:defRPr>
      </a:lvl9pPr>
    </p:titleStyle>
    <p:bodyStyle>
      <a:lvl1pPr marL="342900" indent="-342900" algn="l" rtl="0" eaLnBrk="0" fontAlgn="base" hangingPunct="0">
        <a:spcBef>
          <a:spcPct val="20000"/>
        </a:spcBef>
        <a:spcAft>
          <a:spcPct val="0"/>
        </a:spcAft>
        <a:buChar char="•"/>
        <a:defRPr sz="36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br@amfdayton.com" TargetMode="External"/><Relationship Id="rId2" Type="http://schemas.openxmlformats.org/officeDocument/2006/relationships/hyperlink" Target="http://www.dmfdayton.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Construction Contracts and Problematic Provisions</a:t>
            </a:r>
          </a:p>
        </p:txBody>
      </p:sp>
      <p:sp>
        <p:nvSpPr>
          <p:cNvPr id="3" name="Subtitle 2"/>
          <p:cNvSpPr>
            <a:spLocks noGrp="1"/>
          </p:cNvSpPr>
          <p:nvPr>
            <p:ph type="subTitle" idx="1"/>
          </p:nvPr>
        </p:nvSpPr>
        <p:spPr/>
        <p:txBody>
          <a:bodyPr/>
          <a:lstStyle/>
          <a:p>
            <a:pPr lvl="0" eaLnBrk="1" hangingPunct="1">
              <a:buClr>
                <a:srgbClr val="3333CC"/>
              </a:buClr>
              <a:buSzPct val="60000"/>
            </a:pPr>
            <a:r>
              <a:rPr lang="en-US" altLang="en-US" sz="2000" dirty="0">
                <a:latin typeface="Tahoma"/>
              </a:rPr>
              <a:t>November 8, 2023</a:t>
            </a:r>
          </a:p>
          <a:p>
            <a:pPr lvl="0" eaLnBrk="1" hangingPunct="1">
              <a:buClr>
                <a:srgbClr val="3333CC"/>
              </a:buClr>
              <a:buSzPct val="60000"/>
            </a:pPr>
            <a:r>
              <a:rPr lang="en-US" altLang="en-US" sz="2400" dirty="0">
                <a:latin typeface="Tahoma"/>
              </a:rPr>
              <a:t>Donald B. Rineer, Esq.</a:t>
            </a:r>
          </a:p>
          <a:p>
            <a:pPr lvl="0" eaLnBrk="1" hangingPunct="1">
              <a:buClr>
                <a:srgbClr val="3333CC"/>
              </a:buClr>
              <a:buSzPct val="60000"/>
            </a:pPr>
            <a:r>
              <a:rPr lang="en-US" altLang="en-US" sz="2400" dirty="0">
                <a:latin typeface="Tahoma"/>
                <a:hlinkClick r:id="rId2"/>
              </a:rPr>
              <a:t>www.amfdayton.com</a:t>
            </a:r>
            <a:r>
              <a:rPr lang="en-US" altLang="en-US" sz="2400" dirty="0">
                <a:latin typeface="Tahoma"/>
              </a:rPr>
              <a:t> </a:t>
            </a:r>
          </a:p>
          <a:p>
            <a:pPr lvl="0" eaLnBrk="1" hangingPunct="1">
              <a:buClr>
                <a:srgbClr val="3333CC"/>
              </a:buClr>
              <a:buSzPct val="60000"/>
            </a:pPr>
            <a:r>
              <a:rPr lang="en-US" altLang="en-US" sz="2400" dirty="0">
                <a:latin typeface="Tahoma"/>
              </a:rPr>
              <a:t>(937) 223-6003 x3126</a:t>
            </a:r>
          </a:p>
          <a:p>
            <a:pPr lvl="0" eaLnBrk="1" hangingPunct="1">
              <a:buClr>
                <a:srgbClr val="3333CC"/>
              </a:buClr>
              <a:buSzPct val="60000"/>
            </a:pPr>
            <a:r>
              <a:rPr lang="en-US" altLang="en-US" sz="2400" dirty="0">
                <a:latin typeface="Tahoma"/>
                <a:hlinkClick r:id="rId3"/>
              </a:rPr>
              <a:t>dbr@amfdayton.com</a:t>
            </a:r>
            <a:r>
              <a:rPr lang="en-US" altLang="en-US" sz="2400" dirty="0">
                <a:latin typeface="Tahoma"/>
              </a:rPr>
              <a:t> </a:t>
            </a:r>
          </a:p>
          <a:p>
            <a:endParaRPr lang="en-US" dirty="0"/>
          </a:p>
        </p:txBody>
      </p:sp>
      <p:sp>
        <p:nvSpPr>
          <p:cNvPr id="4" name="Slide Number Placeholder 3"/>
          <p:cNvSpPr>
            <a:spLocks noGrp="1"/>
          </p:cNvSpPr>
          <p:nvPr>
            <p:ph type="sldNum" sz="quarter" idx="10"/>
          </p:nvPr>
        </p:nvSpPr>
        <p:spPr/>
        <p:txBody>
          <a:bodyPr/>
          <a:lstStyle/>
          <a:p>
            <a:fld id="{D1F51762-2541-47D4-A2EB-A0E53C7F3188}" type="slidenum">
              <a:rPr lang="en-US" altLang="en-US" smtClean="0">
                <a:solidFill>
                  <a:srgbClr val="000000"/>
                </a:solidFill>
              </a:rPr>
              <a:pPr/>
              <a:t>1</a:t>
            </a:fld>
            <a:endParaRPr lang="en-US" altLang="en-US" dirty="0">
              <a:solidFill>
                <a:srgbClr val="000000"/>
              </a:solidFill>
            </a:endParaRPr>
          </a:p>
        </p:txBody>
      </p:sp>
    </p:spTree>
    <p:extLst>
      <p:ext uri="{BB962C8B-B14F-4D97-AF65-F5344CB8AC3E}">
        <p14:creationId xmlns:p14="http://schemas.microsoft.com/office/powerpoint/2010/main" val="3082773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2" name="Slide Number Placeholder 5">
            <a:extLst>
              <a:ext uri="{FF2B5EF4-FFF2-40B4-BE49-F238E27FC236}">
                <a16:creationId xmlns:a16="http://schemas.microsoft.com/office/drawing/2014/main" id="{FEFEB083-A0AB-B96F-7917-B843A7A63508}"/>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10</a:t>
            </a:fld>
            <a:endParaRPr lang="en-US" altLang="en-US" dirty="0"/>
          </a:p>
        </p:txBody>
      </p:sp>
      <p:sp>
        <p:nvSpPr>
          <p:cNvPr id="12293" name="Rectangle 2">
            <a:extLst>
              <a:ext uri="{FF2B5EF4-FFF2-40B4-BE49-F238E27FC236}">
                <a16:creationId xmlns:a16="http://schemas.microsoft.com/office/drawing/2014/main" id="{E06A36F2-C2B6-8DEE-DC00-B543B92E2961}"/>
              </a:ext>
            </a:extLst>
          </p:cNvPr>
          <p:cNvSpPr>
            <a:spLocks noGrp="1" noChangeArrowheads="1"/>
          </p:cNvSpPr>
          <p:nvPr>
            <p:ph type="title"/>
          </p:nvPr>
        </p:nvSpPr>
        <p:spPr/>
        <p:txBody>
          <a:bodyPr/>
          <a:lstStyle/>
          <a:p>
            <a:pPr eaLnBrk="1" hangingPunct="1"/>
            <a:r>
              <a:rPr lang="en-US" altLang="en-US"/>
              <a:t>CONTRACT FORMATION</a:t>
            </a:r>
          </a:p>
        </p:txBody>
      </p:sp>
      <p:sp>
        <p:nvSpPr>
          <p:cNvPr id="12294" name="Rectangle 3">
            <a:extLst>
              <a:ext uri="{FF2B5EF4-FFF2-40B4-BE49-F238E27FC236}">
                <a16:creationId xmlns:a16="http://schemas.microsoft.com/office/drawing/2014/main" id="{18A3B889-759F-D302-EB2D-92947CC0A92C}"/>
              </a:ext>
            </a:extLst>
          </p:cNvPr>
          <p:cNvSpPr>
            <a:spLocks noGrp="1" noChangeArrowheads="1"/>
          </p:cNvSpPr>
          <p:nvPr>
            <p:ph type="body" idx="1"/>
          </p:nvPr>
        </p:nvSpPr>
        <p:spPr/>
        <p:txBody>
          <a:bodyPr/>
          <a:lstStyle/>
          <a:p>
            <a:pPr eaLnBrk="1" hangingPunct="1">
              <a:lnSpc>
                <a:spcPct val="90000"/>
              </a:lnSpc>
            </a:pPr>
            <a:r>
              <a:rPr lang="en-US" altLang="en-US" sz="2800" dirty="0"/>
              <a:t>To be effective, the acceptance must be communicated to the offeror before (i) the time that the offer expires by its terms, (ii) the offer is revoked, or (iii) the passage of a reasonable time from the time the offer was communicated to the offeree</a:t>
            </a:r>
          </a:p>
          <a:p>
            <a:pPr eaLnBrk="1" hangingPunct="1">
              <a:lnSpc>
                <a:spcPct val="90000"/>
              </a:lnSpc>
            </a:pPr>
            <a:r>
              <a:rPr lang="en-US" altLang="en-US" sz="2800" dirty="0"/>
              <a:t>As an offeror, one important control is to </a:t>
            </a:r>
            <a:r>
              <a:rPr lang="en-US" altLang="en-US" sz="2800" u="sng" dirty="0"/>
              <a:t>specify the time period during which the offer (quote) may be accepted</a:t>
            </a:r>
            <a:r>
              <a:rPr lang="en-US" altLang="en-US" sz="2800" dirty="0"/>
              <a:t>  </a:t>
            </a:r>
          </a:p>
          <a:p>
            <a:pPr eaLnBrk="1" hangingPunct="1">
              <a:lnSpc>
                <a:spcPct val="90000"/>
              </a:lnSpc>
            </a:pPr>
            <a:r>
              <a:rPr lang="en-US" altLang="en-US" sz="2800" dirty="0"/>
              <a:t>Avoid floating indefinite offers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6" name="Slide Number Placeholder 5">
            <a:extLst>
              <a:ext uri="{FF2B5EF4-FFF2-40B4-BE49-F238E27FC236}">
                <a16:creationId xmlns:a16="http://schemas.microsoft.com/office/drawing/2014/main" id="{33F5537A-FCA7-5768-0CFF-D5271B5C853B}"/>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11</a:t>
            </a:fld>
            <a:endParaRPr lang="en-US" altLang="en-US"/>
          </a:p>
        </p:txBody>
      </p:sp>
      <p:sp>
        <p:nvSpPr>
          <p:cNvPr id="13317" name="Rectangle 2">
            <a:extLst>
              <a:ext uri="{FF2B5EF4-FFF2-40B4-BE49-F238E27FC236}">
                <a16:creationId xmlns:a16="http://schemas.microsoft.com/office/drawing/2014/main" id="{65C7F81C-B4A9-4F0C-867F-3D529F97EC16}"/>
              </a:ext>
            </a:extLst>
          </p:cNvPr>
          <p:cNvSpPr>
            <a:spLocks noGrp="1" noChangeArrowheads="1"/>
          </p:cNvSpPr>
          <p:nvPr>
            <p:ph type="title"/>
          </p:nvPr>
        </p:nvSpPr>
        <p:spPr/>
        <p:txBody>
          <a:bodyPr/>
          <a:lstStyle/>
          <a:p>
            <a:pPr eaLnBrk="1" hangingPunct="1"/>
            <a:r>
              <a:rPr lang="en-US" altLang="en-US"/>
              <a:t>CONTRACT FORMATION</a:t>
            </a:r>
          </a:p>
        </p:txBody>
      </p:sp>
      <p:sp>
        <p:nvSpPr>
          <p:cNvPr id="13318" name="Rectangle 3">
            <a:extLst>
              <a:ext uri="{FF2B5EF4-FFF2-40B4-BE49-F238E27FC236}">
                <a16:creationId xmlns:a16="http://schemas.microsoft.com/office/drawing/2014/main" id="{97FC59E3-A949-6D8B-D2DB-501D89CAA54F}"/>
              </a:ext>
            </a:extLst>
          </p:cNvPr>
          <p:cNvSpPr>
            <a:spLocks noGrp="1" noChangeArrowheads="1"/>
          </p:cNvSpPr>
          <p:nvPr>
            <p:ph type="body" idx="1"/>
          </p:nvPr>
        </p:nvSpPr>
        <p:spPr/>
        <p:txBody>
          <a:bodyPr/>
          <a:lstStyle/>
          <a:p>
            <a:pPr eaLnBrk="1" hangingPunct="1"/>
            <a:r>
              <a:rPr lang="en-US" altLang="en-US"/>
              <a:t>What if the “acceptance” is different (even if only slightly) from the offer?  Has a contract been formed?</a:t>
            </a:r>
          </a:p>
          <a:p>
            <a:pPr eaLnBrk="1" hangingPunct="1"/>
            <a:r>
              <a:rPr lang="en-US" altLang="en-US"/>
              <a:t>What if the “acceptance” contains materially different terms than the offer, but the parties go ahead and perform the contract anyway?</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Slide Number Placeholder 5">
            <a:extLst>
              <a:ext uri="{FF2B5EF4-FFF2-40B4-BE49-F238E27FC236}">
                <a16:creationId xmlns:a16="http://schemas.microsoft.com/office/drawing/2014/main" id="{57D77FE9-83C0-586C-4EC5-69285D7CBC5A}"/>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12</a:t>
            </a:fld>
            <a:endParaRPr lang="en-US" altLang="en-US"/>
          </a:p>
        </p:txBody>
      </p:sp>
      <p:sp>
        <p:nvSpPr>
          <p:cNvPr id="14341" name="Rectangle 2">
            <a:extLst>
              <a:ext uri="{FF2B5EF4-FFF2-40B4-BE49-F238E27FC236}">
                <a16:creationId xmlns:a16="http://schemas.microsoft.com/office/drawing/2014/main" id="{6B955A59-74ED-74A3-3A8F-F454600AD69E}"/>
              </a:ext>
            </a:extLst>
          </p:cNvPr>
          <p:cNvSpPr>
            <a:spLocks noGrp="1" noChangeArrowheads="1"/>
          </p:cNvSpPr>
          <p:nvPr>
            <p:ph type="title"/>
          </p:nvPr>
        </p:nvSpPr>
        <p:spPr/>
        <p:txBody>
          <a:bodyPr/>
          <a:lstStyle/>
          <a:p>
            <a:pPr eaLnBrk="1" hangingPunct="1"/>
            <a:r>
              <a:rPr lang="en-US" altLang="en-US"/>
              <a:t>CONTRACT FORMATION</a:t>
            </a:r>
          </a:p>
        </p:txBody>
      </p:sp>
      <p:sp>
        <p:nvSpPr>
          <p:cNvPr id="14342" name="Rectangle 3">
            <a:extLst>
              <a:ext uri="{FF2B5EF4-FFF2-40B4-BE49-F238E27FC236}">
                <a16:creationId xmlns:a16="http://schemas.microsoft.com/office/drawing/2014/main" id="{F81F6638-386A-44F5-F862-61B76032A6F3}"/>
              </a:ext>
            </a:extLst>
          </p:cNvPr>
          <p:cNvSpPr>
            <a:spLocks noGrp="1" noChangeArrowheads="1"/>
          </p:cNvSpPr>
          <p:nvPr>
            <p:ph type="body" idx="1"/>
          </p:nvPr>
        </p:nvSpPr>
        <p:spPr/>
        <p:txBody>
          <a:bodyPr/>
          <a:lstStyle/>
          <a:p>
            <a:pPr eaLnBrk="1" hangingPunct="1">
              <a:lnSpc>
                <a:spcPct val="80000"/>
              </a:lnSpc>
            </a:pPr>
            <a:r>
              <a:rPr lang="en-US" altLang="en-US" sz="2400"/>
              <a:t>Classic scenario -- Buyer sends a request for quote to seller with buyer’s boilerplate terms on the back.  Seller then provides a quote with his boilerplate terms on the back.  Buyer then sends a purchase order, again with buyer’s set of boilerplate terms on the back.  Seller in turn responds with an order acknowledgment or invoice, again with seller’s set of boilerplate terms.  Neither parties’ boilerplate terms, however, are mentioned in any preliminary negotiations.  Buyer and seller have no idea that the offer and acceptance are not in accord.  The issue then becomes: does an enforceable contract exist and, if so, under what terms?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4" name="Slide Number Placeholder 5">
            <a:extLst>
              <a:ext uri="{FF2B5EF4-FFF2-40B4-BE49-F238E27FC236}">
                <a16:creationId xmlns:a16="http://schemas.microsoft.com/office/drawing/2014/main" id="{4753B305-91D2-76F6-86B4-EDE94F49E0E5}"/>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13</a:t>
            </a:fld>
            <a:endParaRPr lang="en-US" altLang="en-US"/>
          </a:p>
        </p:txBody>
      </p:sp>
      <p:sp>
        <p:nvSpPr>
          <p:cNvPr id="15365" name="Rectangle 2">
            <a:extLst>
              <a:ext uri="{FF2B5EF4-FFF2-40B4-BE49-F238E27FC236}">
                <a16:creationId xmlns:a16="http://schemas.microsoft.com/office/drawing/2014/main" id="{4FBB6BBE-8C60-B27D-7B38-1DAA7A15D57C}"/>
              </a:ext>
            </a:extLst>
          </p:cNvPr>
          <p:cNvSpPr>
            <a:spLocks noGrp="1" noChangeArrowheads="1"/>
          </p:cNvSpPr>
          <p:nvPr>
            <p:ph type="title"/>
          </p:nvPr>
        </p:nvSpPr>
        <p:spPr/>
        <p:txBody>
          <a:bodyPr/>
          <a:lstStyle/>
          <a:p>
            <a:pPr eaLnBrk="1" hangingPunct="1"/>
            <a:r>
              <a:rPr lang="en-US" altLang="en-US"/>
              <a:t>CONTRACT FORMATION</a:t>
            </a:r>
          </a:p>
        </p:txBody>
      </p:sp>
      <p:sp>
        <p:nvSpPr>
          <p:cNvPr id="15366" name="Rectangle 3">
            <a:extLst>
              <a:ext uri="{FF2B5EF4-FFF2-40B4-BE49-F238E27FC236}">
                <a16:creationId xmlns:a16="http://schemas.microsoft.com/office/drawing/2014/main" id="{051D6A90-D26F-E18F-8716-AF2E4426B751}"/>
              </a:ext>
            </a:extLst>
          </p:cNvPr>
          <p:cNvSpPr>
            <a:spLocks noGrp="1" noChangeArrowheads="1"/>
          </p:cNvSpPr>
          <p:nvPr>
            <p:ph type="body" idx="1"/>
          </p:nvPr>
        </p:nvSpPr>
        <p:spPr/>
        <p:txBody>
          <a:bodyPr/>
          <a:lstStyle/>
          <a:p>
            <a:pPr eaLnBrk="1" hangingPunct="1"/>
            <a:r>
              <a:rPr lang="en-US" altLang="en-US"/>
              <a:t>This is what is known as the “</a:t>
            </a:r>
            <a:r>
              <a:rPr lang="en-US" altLang="en-US" u="sng"/>
              <a:t>battle of the forms</a:t>
            </a:r>
            <a:r>
              <a:rPr lang="en-US" altLang="en-US"/>
              <a:t>”  </a:t>
            </a:r>
          </a:p>
          <a:p>
            <a:pPr eaLnBrk="1" hangingPunct="1"/>
            <a:r>
              <a:rPr lang="en-US" altLang="en-US"/>
              <a:t>Your documents should be set up to maximize your chance of winning the “battle of the forms”</a:t>
            </a:r>
          </a:p>
          <a:p>
            <a:pPr eaLnBrk="1" hangingPunct="1"/>
            <a:endParaRPr lang="en-US" alt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8" name="Slide Number Placeholder 5">
            <a:extLst>
              <a:ext uri="{FF2B5EF4-FFF2-40B4-BE49-F238E27FC236}">
                <a16:creationId xmlns:a16="http://schemas.microsoft.com/office/drawing/2014/main" id="{261458BF-4A2C-8C1A-EEE8-EC6B7C33D765}"/>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14</a:t>
            </a:fld>
            <a:endParaRPr lang="en-US" altLang="en-US"/>
          </a:p>
        </p:txBody>
      </p:sp>
      <p:sp>
        <p:nvSpPr>
          <p:cNvPr id="16389" name="Rectangle 2">
            <a:extLst>
              <a:ext uri="{FF2B5EF4-FFF2-40B4-BE49-F238E27FC236}">
                <a16:creationId xmlns:a16="http://schemas.microsoft.com/office/drawing/2014/main" id="{A158BD4F-7982-DB61-5C8F-B6DDCBDDA5A2}"/>
              </a:ext>
            </a:extLst>
          </p:cNvPr>
          <p:cNvSpPr>
            <a:spLocks noGrp="1" noChangeArrowheads="1"/>
          </p:cNvSpPr>
          <p:nvPr>
            <p:ph type="title"/>
          </p:nvPr>
        </p:nvSpPr>
        <p:spPr/>
        <p:txBody>
          <a:bodyPr/>
          <a:lstStyle/>
          <a:p>
            <a:pPr eaLnBrk="1" hangingPunct="1"/>
            <a:r>
              <a:rPr lang="en-US" altLang="en-US"/>
              <a:t>CONTRACT FORMATION</a:t>
            </a:r>
          </a:p>
        </p:txBody>
      </p:sp>
      <p:sp>
        <p:nvSpPr>
          <p:cNvPr id="16390" name="Rectangle 3">
            <a:extLst>
              <a:ext uri="{FF2B5EF4-FFF2-40B4-BE49-F238E27FC236}">
                <a16:creationId xmlns:a16="http://schemas.microsoft.com/office/drawing/2014/main" id="{4334B475-C698-3603-1185-E56698DE5483}"/>
              </a:ext>
            </a:extLst>
          </p:cNvPr>
          <p:cNvSpPr>
            <a:spLocks noGrp="1" noChangeArrowheads="1"/>
          </p:cNvSpPr>
          <p:nvPr>
            <p:ph type="body" idx="1"/>
          </p:nvPr>
        </p:nvSpPr>
        <p:spPr/>
        <p:txBody>
          <a:bodyPr/>
          <a:lstStyle/>
          <a:p>
            <a:pPr eaLnBrk="1" hangingPunct="1"/>
            <a:r>
              <a:rPr lang="en-US" altLang="en-US"/>
              <a:t>Language of the offer could limit acceptance to the terms of the offer </a:t>
            </a:r>
          </a:p>
          <a:p>
            <a:pPr eaLnBrk="1" hangingPunct="1"/>
            <a:r>
              <a:rPr lang="en-US" altLang="en-US"/>
              <a:t>On the other hand, language of the offeree’s response form could condition its acceptance on the inclusion of each and every term of that response  </a:t>
            </a:r>
          </a:p>
          <a:p>
            <a:pPr eaLnBrk="1" hangingPunct="1"/>
            <a:endParaRPr lang="en-US" altLang="en-US"/>
          </a:p>
          <a:p>
            <a:pPr eaLnBrk="1" hangingPunct="1"/>
            <a:endParaRPr lang="en-US" alt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2" name="Slide Number Placeholder 5">
            <a:extLst>
              <a:ext uri="{FF2B5EF4-FFF2-40B4-BE49-F238E27FC236}">
                <a16:creationId xmlns:a16="http://schemas.microsoft.com/office/drawing/2014/main" id="{B99AC22C-E488-6441-296D-2B7CE441667C}"/>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15</a:t>
            </a:fld>
            <a:endParaRPr lang="en-US" altLang="en-US" dirty="0"/>
          </a:p>
        </p:txBody>
      </p:sp>
      <p:sp>
        <p:nvSpPr>
          <p:cNvPr id="17413" name="Rectangle 2">
            <a:extLst>
              <a:ext uri="{FF2B5EF4-FFF2-40B4-BE49-F238E27FC236}">
                <a16:creationId xmlns:a16="http://schemas.microsoft.com/office/drawing/2014/main" id="{BF97626B-A05A-8539-FAA9-C30342C183BD}"/>
              </a:ext>
            </a:extLst>
          </p:cNvPr>
          <p:cNvSpPr>
            <a:spLocks noGrp="1" noChangeArrowheads="1"/>
          </p:cNvSpPr>
          <p:nvPr>
            <p:ph type="title"/>
          </p:nvPr>
        </p:nvSpPr>
        <p:spPr/>
        <p:txBody>
          <a:bodyPr/>
          <a:lstStyle/>
          <a:p>
            <a:pPr eaLnBrk="1" hangingPunct="1"/>
            <a:r>
              <a:rPr lang="en-US" altLang="en-US"/>
              <a:t>CONTRACT FORMATION</a:t>
            </a:r>
          </a:p>
        </p:txBody>
      </p:sp>
      <p:sp>
        <p:nvSpPr>
          <p:cNvPr id="17414" name="Rectangle 3">
            <a:extLst>
              <a:ext uri="{FF2B5EF4-FFF2-40B4-BE49-F238E27FC236}">
                <a16:creationId xmlns:a16="http://schemas.microsoft.com/office/drawing/2014/main" id="{8FEA50CB-C816-5C4D-1D5E-AFA918456C8B}"/>
              </a:ext>
            </a:extLst>
          </p:cNvPr>
          <p:cNvSpPr>
            <a:spLocks noGrp="1" noChangeArrowheads="1"/>
          </p:cNvSpPr>
          <p:nvPr>
            <p:ph type="body" idx="1"/>
          </p:nvPr>
        </p:nvSpPr>
        <p:spPr/>
        <p:txBody>
          <a:bodyPr/>
          <a:lstStyle/>
          <a:p>
            <a:pPr eaLnBrk="1" hangingPunct="1">
              <a:lnSpc>
                <a:spcPct val="80000"/>
              </a:lnSpc>
            </a:pPr>
            <a:r>
              <a:rPr lang="en-US" altLang="en-US" sz="1600" dirty="0"/>
              <a:t>Sample provision for your forms to help you win the “battle of the forms” so that your terms stand a better chance of being part of the contract:</a:t>
            </a:r>
          </a:p>
          <a:p>
            <a:pPr eaLnBrk="1" hangingPunct="1">
              <a:lnSpc>
                <a:spcPct val="80000"/>
              </a:lnSpc>
              <a:buFont typeface="Wingdings" panose="05000000000000000000" pitchFamily="2" charset="2"/>
              <a:buNone/>
            </a:pPr>
            <a:r>
              <a:rPr lang="en-US" altLang="en-US" sz="1600" dirty="0"/>
              <a:t>	</a:t>
            </a:r>
          </a:p>
          <a:p>
            <a:pPr eaLnBrk="1" hangingPunct="1">
              <a:lnSpc>
                <a:spcPct val="80000"/>
              </a:lnSpc>
              <a:buFont typeface="Wingdings" panose="05000000000000000000" pitchFamily="2" charset="2"/>
              <a:buNone/>
            </a:pPr>
            <a:r>
              <a:rPr lang="en-US" altLang="en-US" sz="1600" dirty="0"/>
              <a:t>	“This Agreement constitutes your offer to us upon the terms and conditions stated herein and shall become a binding contract on the terms and conditions stated herein when our acceptance is indicated by our signature.  This Agreement expressly sets forth the terms and conditions under which we will perform the work.  Any additional or different terms or conditions proposed by you are objected to and are hereby rejected.   You hereby assent to and shall be bound by each and every term and condition set forth herein, notwithstanding and irrespective of any terms and conditions in your [quote, purchase order, acknowledgement] or other documents (whenever issued) which may be different than or inconsistent with those stated herein.   Upon acceptance, this Agreement shall constitute the entire Agreement between you and us.  Except as  expressly provided herein, this Agreement may not be modified or altered except in a writing duly executed by each of the parties.”</a:t>
            </a:r>
          </a:p>
          <a:p>
            <a:pPr eaLnBrk="1" hangingPunct="1">
              <a:lnSpc>
                <a:spcPct val="80000"/>
              </a:lnSpc>
            </a:pPr>
            <a:endParaRPr lang="en-US" altLang="en-US" sz="1600" dirty="0"/>
          </a:p>
          <a:p>
            <a:pPr eaLnBrk="1" hangingPunct="1">
              <a:lnSpc>
                <a:spcPct val="80000"/>
              </a:lnSpc>
            </a:pPr>
            <a:endParaRPr lang="en-US" altLang="en-US" sz="1600"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6" name="Slide Number Placeholder 5">
            <a:extLst>
              <a:ext uri="{FF2B5EF4-FFF2-40B4-BE49-F238E27FC236}">
                <a16:creationId xmlns:a16="http://schemas.microsoft.com/office/drawing/2014/main" id="{AE0AF9D5-6D9E-7D8C-56A0-0BFA85940BCD}"/>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16</a:t>
            </a:fld>
            <a:endParaRPr lang="en-US" altLang="en-US"/>
          </a:p>
        </p:txBody>
      </p:sp>
      <p:sp>
        <p:nvSpPr>
          <p:cNvPr id="18437" name="Rectangle 2">
            <a:extLst>
              <a:ext uri="{FF2B5EF4-FFF2-40B4-BE49-F238E27FC236}">
                <a16:creationId xmlns:a16="http://schemas.microsoft.com/office/drawing/2014/main" id="{2EA86EC9-900E-408E-F5B5-90CEA6EA51CB}"/>
              </a:ext>
            </a:extLst>
          </p:cNvPr>
          <p:cNvSpPr>
            <a:spLocks noGrp="1" noChangeArrowheads="1"/>
          </p:cNvSpPr>
          <p:nvPr>
            <p:ph type="title"/>
          </p:nvPr>
        </p:nvSpPr>
        <p:spPr/>
        <p:txBody>
          <a:bodyPr/>
          <a:lstStyle/>
          <a:p>
            <a:pPr eaLnBrk="1" hangingPunct="1"/>
            <a:r>
              <a:rPr lang="en-US" altLang="en-US" sz="3200" cap="all" dirty="0"/>
              <a:t>Communication of Your Terms </a:t>
            </a:r>
            <a:br>
              <a:rPr lang="en-US" altLang="en-US" sz="2800" dirty="0"/>
            </a:br>
            <a:endParaRPr lang="en-US" altLang="en-US" sz="2800" dirty="0"/>
          </a:p>
        </p:txBody>
      </p:sp>
      <p:sp>
        <p:nvSpPr>
          <p:cNvPr id="18438" name="Rectangle 3">
            <a:extLst>
              <a:ext uri="{FF2B5EF4-FFF2-40B4-BE49-F238E27FC236}">
                <a16:creationId xmlns:a16="http://schemas.microsoft.com/office/drawing/2014/main" id="{67CDB66F-0B9E-7CDC-30AA-65968EE1A0A6}"/>
              </a:ext>
            </a:extLst>
          </p:cNvPr>
          <p:cNvSpPr>
            <a:spLocks noGrp="1" noChangeArrowheads="1"/>
          </p:cNvSpPr>
          <p:nvPr>
            <p:ph type="body" idx="1"/>
          </p:nvPr>
        </p:nvSpPr>
        <p:spPr/>
        <p:txBody>
          <a:bodyPr/>
          <a:lstStyle/>
          <a:p>
            <a:pPr lvl="1" eaLnBrk="1" hangingPunct="1"/>
            <a:r>
              <a:rPr lang="en-US" altLang="en-US" dirty="0"/>
              <a:t>Be careful when using forms that have your terms and conditions on the back – if you fax, make sure you include both sides  </a:t>
            </a:r>
          </a:p>
          <a:p>
            <a:pPr lvl="1" eaLnBrk="1" hangingPunct="1"/>
            <a:r>
              <a:rPr lang="en-US" altLang="en-US" dirty="0"/>
              <a:t>If you email your quote, make sure your terms and conditions are included</a:t>
            </a:r>
          </a:p>
          <a:p>
            <a:pPr lvl="1" eaLnBrk="1" hangingPunct="1"/>
            <a:r>
              <a:rPr lang="en-US" altLang="en-US" dirty="0"/>
              <a:t>Use caution when referring to terms and conditions as listed on your website</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30F70D4C-A486-484A-9B4A-EA4ACFD0297E}"/>
              </a:ext>
            </a:extLst>
          </p:cNvPr>
          <p:cNvSpPr>
            <a:spLocks noGrp="1" noChangeArrowheads="1"/>
          </p:cNvSpPr>
          <p:nvPr>
            <p:ph type="title"/>
          </p:nvPr>
        </p:nvSpPr>
        <p:spPr/>
        <p:txBody>
          <a:bodyPr/>
          <a:lstStyle/>
          <a:p>
            <a:pPr eaLnBrk="1" hangingPunct="1"/>
            <a:r>
              <a:rPr lang="en-US" altLang="en-US" cap="all" dirty="0"/>
              <a:t>Bid/Quote Form</a:t>
            </a:r>
          </a:p>
        </p:txBody>
      </p:sp>
      <p:sp>
        <p:nvSpPr>
          <p:cNvPr id="47107" name="Rectangle 3">
            <a:extLst>
              <a:ext uri="{FF2B5EF4-FFF2-40B4-BE49-F238E27FC236}">
                <a16:creationId xmlns:a16="http://schemas.microsoft.com/office/drawing/2014/main" id="{459C1007-D7BB-4508-8492-2F86B426FF16}"/>
              </a:ext>
            </a:extLst>
          </p:cNvPr>
          <p:cNvSpPr>
            <a:spLocks noGrp="1" noChangeArrowheads="1"/>
          </p:cNvSpPr>
          <p:nvPr>
            <p:ph idx="1"/>
          </p:nvPr>
        </p:nvSpPr>
        <p:spPr>
          <a:xfrm>
            <a:off x="380171" y="2125266"/>
            <a:ext cx="8376203" cy="3263504"/>
          </a:xfrm>
        </p:spPr>
        <p:txBody>
          <a:bodyPr/>
          <a:lstStyle/>
          <a:p>
            <a:pPr lvl="1" eaLnBrk="1" hangingPunct="1">
              <a:buFontTx/>
              <a:buChar char="•"/>
            </a:pPr>
            <a:r>
              <a:rPr lang="en-US" altLang="en-US" dirty="0"/>
              <a:t>Make changes to your bid/quote form:</a:t>
            </a:r>
          </a:p>
          <a:p>
            <a:pPr lvl="2" eaLnBrk="1" hangingPunct="1"/>
            <a:r>
              <a:rPr lang="en-US" altLang="en-US" dirty="0"/>
              <a:t>Price is good for ___ days</a:t>
            </a:r>
          </a:p>
          <a:p>
            <a:pPr lvl="2" eaLnBrk="1" hangingPunct="1"/>
            <a:r>
              <a:rPr lang="en-US" altLang="en-US" dirty="0"/>
              <a:t>Subject to increases and prices of materials from the date hereof?</a:t>
            </a:r>
          </a:p>
          <a:p>
            <a:pPr lvl="2" eaLnBrk="1" hangingPunct="1"/>
            <a:r>
              <a:rPr lang="en-US" altLang="en-US" dirty="0"/>
              <a:t>While you are at it, add other terms and conditions if you don’t already have them</a:t>
            </a:r>
          </a:p>
        </p:txBody>
      </p:sp>
      <p:sp>
        <p:nvSpPr>
          <p:cNvPr id="2" name="Slide Number Placeholder 1">
            <a:extLst>
              <a:ext uri="{FF2B5EF4-FFF2-40B4-BE49-F238E27FC236}">
                <a16:creationId xmlns:a16="http://schemas.microsoft.com/office/drawing/2014/main" id="{85EA8FD9-7EC7-D302-6656-28C7D49AE5F0}"/>
              </a:ext>
            </a:extLst>
          </p:cNvPr>
          <p:cNvSpPr>
            <a:spLocks noGrp="1"/>
          </p:cNvSpPr>
          <p:nvPr>
            <p:ph type="sldNum" sz="quarter" idx="10"/>
          </p:nvPr>
        </p:nvSpPr>
        <p:spPr/>
        <p:txBody>
          <a:bodyPr/>
          <a:lstStyle/>
          <a:p>
            <a:fld id="{00D775A8-4FF3-4A62-A667-989A423DDC4A}" type="slidenum">
              <a:rPr lang="en-US" altLang="en-US" smtClean="0">
                <a:solidFill>
                  <a:srgbClr val="000000"/>
                </a:solidFill>
              </a:rPr>
              <a:pPr/>
              <a:t>17</a:t>
            </a:fld>
            <a:endParaRPr lang="en-US" altLang="en-US" dirty="0">
              <a:solidFill>
                <a:srgbClr val="000000"/>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813B0140-151C-451B-9277-3851419F63E9}"/>
              </a:ext>
            </a:extLst>
          </p:cNvPr>
          <p:cNvSpPr>
            <a:spLocks noGrp="1" noChangeArrowheads="1"/>
          </p:cNvSpPr>
          <p:nvPr>
            <p:ph type="title"/>
          </p:nvPr>
        </p:nvSpPr>
        <p:spPr/>
        <p:txBody>
          <a:bodyPr/>
          <a:lstStyle/>
          <a:p>
            <a:pPr eaLnBrk="1" hangingPunct="1"/>
            <a:r>
              <a:rPr lang="en-US" altLang="en-US" cap="all" dirty="0"/>
              <a:t>Bid/Quote Form</a:t>
            </a:r>
          </a:p>
        </p:txBody>
      </p:sp>
      <p:sp>
        <p:nvSpPr>
          <p:cNvPr id="47107" name="Rectangle 3">
            <a:extLst>
              <a:ext uri="{FF2B5EF4-FFF2-40B4-BE49-F238E27FC236}">
                <a16:creationId xmlns:a16="http://schemas.microsoft.com/office/drawing/2014/main" id="{13BA8E96-D647-469A-8149-E51394E530D8}"/>
              </a:ext>
            </a:extLst>
          </p:cNvPr>
          <p:cNvSpPr>
            <a:spLocks noGrp="1" noChangeArrowheads="1"/>
          </p:cNvSpPr>
          <p:nvPr>
            <p:ph idx="1"/>
          </p:nvPr>
        </p:nvSpPr>
        <p:spPr>
          <a:xfrm>
            <a:off x="628650" y="2125267"/>
            <a:ext cx="7799732" cy="3263503"/>
          </a:xfrm>
        </p:spPr>
        <p:txBody>
          <a:bodyPr rtlCol="0">
            <a:normAutofit lnSpcReduction="10000"/>
          </a:bodyPr>
          <a:lstStyle/>
          <a:p>
            <a:pPr lvl="1" algn="just" eaLnBrk="1" hangingPunct="1">
              <a:lnSpc>
                <a:spcPct val="80000"/>
              </a:lnSpc>
              <a:buFontTx/>
              <a:buChar char="•"/>
              <a:defRPr/>
            </a:pPr>
            <a:r>
              <a:rPr lang="en-US" altLang="en-US" sz="2400" dirty="0"/>
              <a:t>If there will be a formal contract, make sure your quote becomes a part of the contract</a:t>
            </a:r>
          </a:p>
          <a:p>
            <a:pPr algn="just" eaLnBrk="1" hangingPunct="1">
              <a:lnSpc>
                <a:spcPct val="80000"/>
              </a:lnSpc>
              <a:buFontTx/>
              <a:buChar char="•"/>
              <a:defRPr/>
            </a:pPr>
            <a:endParaRPr lang="en-US" altLang="en-US" sz="2025" dirty="0"/>
          </a:p>
          <a:p>
            <a:pPr lvl="2" algn="just" eaLnBrk="1" hangingPunct="1">
              <a:lnSpc>
                <a:spcPct val="80000"/>
              </a:lnSpc>
              <a:defRPr/>
            </a:pPr>
            <a:r>
              <a:rPr lang="en-US" altLang="en-US" sz="1800" dirty="0"/>
              <a:t>“all of the terms and conditions of subcontractor’s bid proposal dated ___” should be added to the enumeration of the contract documents in the contract</a:t>
            </a:r>
          </a:p>
          <a:p>
            <a:pPr algn="just" eaLnBrk="1" hangingPunct="1">
              <a:lnSpc>
                <a:spcPct val="80000"/>
              </a:lnSpc>
              <a:buFontTx/>
              <a:buChar char="•"/>
              <a:defRPr/>
            </a:pPr>
            <a:endParaRPr lang="en-US" altLang="en-US" sz="1800" dirty="0"/>
          </a:p>
          <a:p>
            <a:pPr lvl="2" algn="just" eaLnBrk="1" hangingPunct="1">
              <a:lnSpc>
                <a:spcPct val="80000"/>
              </a:lnSpc>
              <a:defRPr/>
            </a:pPr>
            <a:r>
              <a:rPr lang="en-US" altLang="en-US" sz="1800" dirty="0"/>
              <a:t>If not, contracts typically provide they are the exclusive, entire agreement and there are no other documents or side agreements</a:t>
            </a:r>
          </a:p>
          <a:p>
            <a:pPr algn="just" eaLnBrk="1" hangingPunct="1">
              <a:lnSpc>
                <a:spcPct val="80000"/>
              </a:lnSpc>
              <a:buFontTx/>
              <a:buChar char="•"/>
              <a:defRPr/>
            </a:pPr>
            <a:endParaRPr lang="en-US" altLang="en-US" sz="1800" dirty="0"/>
          </a:p>
          <a:p>
            <a:pPr lvl="2" algn="just" eaLnBrk="1" hangingPunct="1">
              <a:lnSpc>
                <a:spcPct val="80000"/>
              </a:lnSpc>
              <a:defRPr/>
            </a:pPr>
            <a:r>
              <a:rPr lang="en-US" altLang="en-US" sz="1800" dirty="0"/>
              <a:t>Without referring to it, the terms of your bid will not survive execution of the contract form</a:t>
            </a:r>
          </a:p>
        </p:txBody>
      </p:sp>
      <p:sp>
        <p:nvSpPr>
          <p:cNvPr id="6" name="Slide Number Placeholder 5">
            <a:extLst>
              <a:ext uri="{FF2B5EF4-FFF2-40B4-BE49-F238E27FC236}">
                <a16:creationId xmlns:a16="http://schemas.microsoft.com/office/drawing/2014/main" id="{EC634C50-4F87-4071-A1D8-1FABAB1FE917}"/>
              </a:ext>
            </a:extLst>
          </p:cNvPr>
          <p:cNvSpPr>
            <a:spLocks noGrp="1"/>
          </p:cNvSpPr>
          <p:nvPr>
            <p:ph type="sldNum" sz="quarter" idx="12"/>
          </p:nvPr>
        </p:nvSpPr>
        <p:spPr>
          <a:xfrm>
            <a:off x="6172200" y="6354824"/>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009EC83-EF28-4507-BF5D-0651CBBEF593}" type="slidenum">
              <a:rPr lang="en-US" smtClean="0"/>
              <a:pPr/>
              <a:t>18</a:t>
            </a:fld>
            <a:endParaRPr lang="en-US" altLang="en-US"/>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CA4A20EB-E2F5-4AC1-8F36-FADC5FD07A61}"/>
              </a:ext>
            </a:extLst>
          </p:cNvPr>
          <p:cNvSpPr>
            <a:spLocks noGrp="1" noChangeArrowheads="1"/>
          </p:cNvSpPr>
          <p:nvPr>
            <p:ph type="title"/>
          </p:nvPr>
        </p:nvSpPr>
        <p:spPr/>
        <p:txBody>
          <a:bodyPr/>
          <a:lstStyle/>
          <a:p>
            <a:pPr eaLnBrk="1" hangingPunct="1"/>
            <a:r>
              <a:rPr lang="en-US" altLang="en-US" cap="all" dirty="0"/>
              <a:t>Bid/Quote Form</a:t>
            </a:r>
          </a:p>
        </p:txBody>
      </p:sp>
      <p:sp>
        <p:nvSpPr>
          <p:cNvPr id="49155" name="Rectangle 3">
            <a:extLst>
              <a:ext uri="{FF2B5EF4-FFF2-40B4-BE49-F238E27FC236}">
                <a16:creationId xmlns:a16="http://schemas.microsoft.com/office/drawing/2014/main" id="{8B6C4BEF-599E-4578-A612-0DB448E2C84D}"/>
              </a:ext>
            </a:extLst>
          </p:cNvPr>
          <p:cNvSpPr>
            <a:spLocks noGrp="1" noChangeArrowheads="1"/>
          </p:cNvSpPr>
          <p:nvPr>
            <p:ph idx="1"/>
          </p:nvPr>
        </p:nvSpPr>
        <p:spPr/>
        <p:txBody>
          <a:bodyPr/>
          <a:lstStyle/>
          <a:p>
            <a:pPr eaLnBrk="1" hangingPunct="1">
              <a:buFontTx/>
              <a:buChar char="•"/>
            </a:pPr>
            <a:endParaRPr lang="en-US" altLang="en-US" dirty="0"/>
          </a:p>
          <a:p>
            <a:pPr eaLnBrk="1" hangingPunct="1">
              <a:buFontTx/>
              <a:buChar char="•"/>
            </a:pPr>
            <a:r>
              <a:rPr lang="en-US" altLang="en-US" sz="3200" dirty="0"/>
              <a:t>Example price escalation provision to add:</a:t>
            </a:r>
          </a:p>
          <a:p>
            <a:pPr lvl="1" eaLnBrk="1" hangingPunct="1">
              <a:buFontTx/>
              <a:buChar char="•"/>
            </a:pPr>
            <a:r>
              <a:rPr lang="en-US" altLang="en-US" dirty="0"/>
              <a:t>From ASA, “a change in the price of an item of material of more than 5% between the date of this bid proposal and the date of installation shall warrant an equitable adjustment in the subcontract price.”</a:t>
            </a:r>
          </a:p>
        </p:txBody>
      </p:sp>
      <p:sp>
        <p:nvSpPr>
          <p:cNvPr id="6" name="Slide Number Placeholder 5">
            <a:extLst>
              <a:ext uri="{FF2B5EF4-FFF2-40B4-BE49-F238E27FC236}">
                <a16:creationId xmlns:a16="http://schemas.microsoft.com/office/drawing/2014/main" id="{C2D32AC7-2BCE-417C-8997-27A6E45ACC71}"/>
              </a:ext>
            </a:extLst>
          </p:cNvPr>
          <p:cNvSpPr>
            <a:spLocks noGrp="1"/>
          </p:cNvSpPr>
          <p:nvPr>
            <p:ph type="sldNum" sz="quarter" idx="12"/>
          </p:nvPr>
        </p:nvSpPr>
        <p:spPr>
          <a:xfrm>
            <a:off x="6324600" y="6463692"/>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009EC83-EF28-4507-BF5D-0651CBBEF593}" type="slidenum">
              <a:rPr lang="en-US" smtClean="0"/>
              <a:pPr/>
              <a:t>19</a:t>
            </a:fld>
            <a:endParaRPr lang="en-US" alt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622A4-229D-4BCC-9F3C-0C605E7C65A4}"/>
              </a:ext>
            </a:extLst>
          </p:cNvPr>
          <p:cNvSpPr>
            <a:spLocks noGrp="1"/>
          </p:cNvSpPr>
          <p:nvPr>
            <p:ph type="title"/>
          </p:nvPr>
        </p:nvSpPr>
        <p:spPr/>
        <p:txBody>
          <a:bodyPr/>
          <a:lstStyle/>
          <a:p>
            <a:r>
              <a:rPr lang="en-US" cap="all" dirty="0"/>
              <a:t>General Definitions</a:t>
            </a:r>
          </a:p>
        </p:txBody>
      </p:sp>
      <p:pic>
        <p:nvPicPr>
          <p:cNvPr id="5" name="Content Placeholder 4">
            <a:extLst>
              <a:ext uri="{FF2B5EF4-FFF2-40B4-BE49-F238E27FC236}">
                <a16:creationId xmlns:a16="http://schemas.microsoft.com/office/drawing/2014/main" id="{57B6CD17-41FE-4F5E-B03A-FAF1D545545D}"/>
              </a:ext>
            </a:extLst>
          </p:cNvPr>
          <p:cNvPicPr>
            <a:picLocks noGrp="1" noChangeAspect="1"/>
          </p:cNvPicPr>
          <p:nvPr>
            <p:ph idx="1"/>
          </p:nvPr>
        </p:nvPicPr>
        <p:blipFill>
          <a:blip r:embed="rId2"/>
          <a:stretch>
            <a:fillRect/>
          </a:stretch>
        </p:blipFill>
        <p:spPr>
          <a:xfrm>
            <a:off x="3503547" y="1894176"/>
            <a:ext cx="2975106" cy="3603048"/>
          </a:xfrm>
          <a:prstGeom prst="rect">
            <a:avLst/>
          </a:prstGeom>
        </p:spPr>
      </p:pic>
      <p:sp>
        <p:nvSpPr>
          <p:cNvPr id="4" name="Slide Number Placeholder 3">
            <a:extLst>
              <a:ext uri="{FF2B5EF4-FFF2-40B4-BE49-F238E27FC236}">
                <a16:creationId xmlns:a16="http://schemas.microsoft.com/office/drawing/2014/main" id="{4FC934E8-BB22-41A8-B9AD-FD865F858B21}"/>
              </a:ext>
            </a:extLst>
          </p:cNvPr>
          <p:cNvSpPr>
            <a:spLocks noGrp="1"/>
          </p:cNvSpPr>
          <p:nvPr>
            <p:ph type="sldNum" sz="quarter" idx="10"/>
          </p:nvPr>
        </p:nvSpPr>
        <p:spPr/>
        <p:txBody>
          <a:bodyPr/>
          <a:lstStyle/>
          <a:p>
            <a:fld id="{00D775A8-4FF3-4A62-A667-989A423DDC4A}" type="slidenum">
              <a:rPr lang="en-US" altLang="en-US" smtClean="0">
                <a:solidFill>
                  <a:srgbClr val="000000"/>
                </a:solidFill>
              </a:rPr>
              <a:pPr/>
              <a:t>2</a:t>
            </a:fld>
            <a:endParaRPr lang="en-US" altLang="en-US" dirty="0">
              <a:solidFill>
                <a:srgbClr val="000000"/>
              </a:solidFill>
            </a:endParaRPr>
          </a:p>
        </p:txBody>
      </p:sp>
    </p:spTree>
    <p:extLst>
      <p:ext uri="{BB962C8B-B14F-4D97-AF65-F5344CB8AC3E}">
        <p14:creationId xmlns:p14="http://schemas.microsoft.com/office/powerpoint/2010/main" val="1982168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Slide Number Placeholder 5">
            <a:extLst>
              <a:ext uri="{FF2B5EF4-FFF2-40B4-BE49-F238E27FC236}">
                <a16:creationId xmlns:a16="http://schemas.microsoft.com/office/drawing/2014/main" id="{2F6A22BE-87C0-D7F8-A632-BAC99418225D}"/>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20</a:t>
            </a:fld>
            <a:endParaRPr lang="en-US" altLang="en-US"/>
          </a:p>
        </p:txBody>
      </p:sp>
      <p:sp>
        <p:nvSpPr>
          <p:cNvPr id="19461" name="Rectangle 2">
            <a:extLst>
              <a:ext uri="{FF2B5EF4-FFF2-40B4-BE49-F238E27FC236}">
                <a16:creationId xmlns:a16="http://schemas.microsoft.com/office/drawing/2014/main" id="{99BBB6DA-4024-3E60-7B65-7F5FFE24AD39}"/>
              </a:ext>
            </a:extLst>
          </p:cNvPr>
          <p:cNvSpPr>
            <a:spLocks noGrp="1" noChangeArrowheads="1"/>
          </p:cNvSpPr>
          <p:nvPr>
            <p:ph type="title"/>
          </p:nvPr>
        </p:nvSpPr>
        <p:spPr/>
        <p:txBody>
          <a:bodyPr/>
          <a:lstStyle/>
          <a:p>
            <a:pPr eaLnBrk="1" hangingPunct="1"/>
            <a:r>
              <a:rPr lang="en-US" altLang="en-US"/>
              <a:t>BLANKET PURCHASE ORDERS</a:t>
            </a:r>
          </a:p>
        </p:txBody>
      </p:sp>
      <p:sp>
        <p:nvSpPr>
          <p:cNvPr id="19462" name="Rectangle 3">
            <a:extLst>
              <a:ext uri="{FF2B5EF4-FFF2-40B4-BE49-F238E27FC236}">
                <a16:creationId xmlns:a16="http://schemas.microsoft.com/office/drawing/2014/main" id="{159E1F7F-4E11-C26E-63C2-1204A4B14B0E}"/>
              </a:ext>
            </a:extLst>
          </p:cNvPr>
          <p:cNvSpPr>
            <a:spLocks noGrp="1" noChangeArrowheads="1"/>
          </p:cNvSpPr>
          <p:nvPr>
            <p:ph type="body" idx="1"/>
          </p:nvPr>
        </p:nvSpPr>
        <p:spPr/>
        <p:txBody>
          <a:bodyPr/>
          <a:lstStyle/>
          <a:p>
            <a:pPr eaLnBrk="1" hangingPunct="1"/>
            <a:r>
              <a:rPr lang="en-US" altLang="en-US" sz="2800"/>
              <a:t>Using blanket purchase orders can be a good way to establish contract terms when dealing with a someone who you frequently contract with (i.e. vendor or customer)  </a:t>
            </a:r>
          </a:p>
          <a:p>
            <a:pPr eaLnBrk="1" hangingPunct="1"/>
            <a:r>
              <a:rPr lang="en-US" altLang="en-US" sz="2800"/>
              <a:t>Frequently, blanket purchase orders are not used properly, do not contain sufficient terms and create more problems  </a:t>
            </a:r>
          </a:p>
          <a:p>
            <a:pPr eaLnBrk="1" hangingPunct="1"/>
            <a:r>
              <a:rPr lang="en-US" altLang="en-US" sz="2800"/>
              <a:t>Deficient blanket purchase orders are fertile ground for litigation and disputes  </a:t>
            </a:r>
          </a:p>
          <a:p>
            <a:pPr eaLnBrk="1" hangingPunct="1"/>
            <a:endParaRPr lang="en-US" altLang="en-US" sz="280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4" name="Slide Number Placeholder 5">
            <a:extLst>
              <a:ext uri="{FF2B5EF4-FFF2-40B4-BE49-F238E27FC236}">
                <a16:creationId xmlns:a16="http://schemas.microsoft.com/office/drawing/2014/main" id="{0DD294DA-ABCE-43C5-2474-784C89C2BDE4}"/>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21</a:t>
            </a:fld>
            <a:endParaRPr lang="en-US" altLang="en-US"/>
          </a:p>
        </p:txBody>
      </p:sp>
      <p:sp>
        <p:nvSpPr>
          <p:cNvPr id="20485" name="Rectangle 2">
            <a:extLst>
              <a:ext uri="{FF2B5EF4-FFF2-40B4-BE49-F238E27FC236}">
                <a16:creationId xmlns:a16="http://schemas.microsoft.com/office/drawing/2014/main" id="{3F552B0A-4636-E83B-3C96-9B9F54172678}"/>
              </a:ext>
            </a:extLst>
          </p:cNvPr>
          <p:cNvSpPr>
            <a:spLocks noGrp="1" noChangeArrowheads="1"/>
          </p:cNvSpPr>
          <p:nvPr>
            <p:ph type="title"/>
          </p:nvPr>
        </p:nvSpPr>
        <p:spPr/>
        <p:txBody>
          <a:bodyPr/>
          <a:lstStyle/>
          <a:p>
            <a:pPr eaLnBrk="1" hangingPunct="1"/>
            <a:r>
              <a:rPr lang="en-US" altLang="en-US"/>
              <a:t>BLANKET PURCHASE ORDERS</a:t>
            </a:r>
          </a:p>
        </p:txBody>
      </p:sp>
      <p:sp>
        <p:nvSpPr>
          <p:cNvPr id="20486" name="Rectangle 3">
            <a:extLst>
              <a:ext uri="{FF2B5EF4-FFF2-40B4-BE49-F238E27FC236}">
                <a16:creationId xmlns:a16="http://schemas.microsoft.com/office/drawing/2014/main" id="{3A6939C2-B343-AF59-A2D3-4D470A99957D}"/>
              </a:ext>
            </a:extLst>
          </p:cNvPr>
          <p:cNvSpPr>
            <a:spLocks noGrp="1" noChangeArrowheads="1"/>
          </p:cNvSpPr>
          <p:nvPr>
            <p:ph type="body" idx="1"/>
          </p:nvPr>
        </p:nvSpPr>
        <p:spPr/>
        <p:txBody>
          <a:bodyPr/>
          <a:lstStyle/>
          <a:p>
            <a:pPr eaLnBrk="1" hangingPunct="1"/>
            <a:r>
              <a:rPr lang="en-US" altLang="en-US" dirty="0"/>
              <a:t>At a minimum, blanket purchase orders should:</a:t>
            </a:r>
          </a:p>
          <a:p>
            <a:pPr lvl="1" eaLnBrk="1" hangingPunct="1"/>
            <a:r>
              <a:rPr lang="en-US" altLang="en-US" dirty="0"/>
              <a:t>Address prices and how they might change</a:t>
            </a:r>
          </a:p>
          <a:p>
            <a:pPr lvl="1" eaLnBrk="1" hangingPunct="1"/>
            <a:r>
              <a:rPr lang="en-US" altLang="en-US" dirty="0"/>
              <a:t>Specify the timing of deliveries</a:t>
            </a:r>
          </a:p>
          <a:p>
            <a:pPr lvl="1" eaLnBrk="1" hangingPunct="1"/>
            <a:r>
              <a:rPr lang="en-US" altLang="en-US" dirty="0"/>
              <a:t>Specify maximum or minimum quantities</a:t>
            </a:r>
          </a:p>
          <a:p>
            <a:pPr lvl="1" eaLnBrk="1" hangingPunct="1"/>
            <a:r>
              <a:rPr lang="en-US" altLang="en-US" dirty="0"/>
              <a:t>Specify the life of the order, or at least how it may be cancelled</a:t>
            </a:r>
          </a:p>
          <a:p>
            <a:pPr eaLnBrk="1" hangingPunct="1"/>
            <a:endParaRPr lang="en-US" alt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04A831D7-3E55-CAE8-ED6A-3F33E12F4F18}"/>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22</a:t>
            </a:fld>
            <a:endParaRPr lang="en-US" altLang="en-US"/>
          </a:p>
        </p:txBody>
      </p:sp>
      <p:sp>
        <p:nvSpPr>
          <p:cNvPr id="21507" name="Rectangle 2">
            <a:extLst>
              <a:ext uri="{FF2B5EF4-FFF2-40B4-BE49-F238E27FC236}">
                <a16:creationId xmlns:a16="http://schemas.microsoft.com/office/drawing/2014/main" id="{3406FEBA-AA53-05A4-3497-0C98F774129F}"/>
              </a:ext>
            </a:extLst>
          </p:cNvPr>
          <p:cNvSpPr>
            <a:spLocks noGrp="1" noChangeArrowheads="1"/>
          </p:cNvSpPr>
          <p:nvPr>
            <p:ph type="title"/>
          </p:nvPr>
        </p:nvSpPr>
        <p:spPr/>
        <p:txBody>
          <a:bodyPr/>
          <a:lstStyle/>
          <a:p>
            <a:pPr eaLnBrk="1" hangingPunct="1"/>
            <a:r>
              <a:rPr lang="en-US" altLang="en-US" cap="all" dirty="0"/>
              <a:t>Contract Analysis</a:t>
            </a:r>
          </a:p>
        </p:txBody>
      </p:sp>
      <p:sp>
        <p:nvSpPr>
          <p:cNvPr id="21508" name="Rectangle 3">
            <a:extLst>
              <a:ext uri="{FF2B5EF4-FFF2-40B4-BE49-F238E27FC236}">
                <a16:creationId xmlns:a16="http://schemas.microsoft.com/office/drawing/2014/main" id="{03595B23-0E36-7651-C8EE-2DA5A8A52C8A}"/>
              </a:ext>
            </a:extLst>
          </p:cNvPr>
          <p:cNvSpPr>
            <a:spLocks noGrp="1" noChangeArrowheads="1"/>
          </p:cNvSpPr>
          <p:nvPr>
            <p:ph type="body" idx="1"/>
          </p:nvPr>
        </p:nvSpPr>
        <p:spPr/>
        <p:txBody>
          <a:bodyPr/>
          <a:lstStyle/>
          <a:p>
            <a:pPr eaLnBrk="1" hangingPunct="1">
              <a:buFont typeface="Wingdings" panose="05000000000000000000" pitchFamily="2" charset="2"/>
              <a:buNone/>
            </a:pPr>
            <a:endParaRPr lang="en-US" altLang="en-US" b="1" dirty="0">
              <a:cs typeface="Times New Roman" panose="02020603050405020304" pitchFamily="18" charset="0"/>
            </a:endParaRPr>
          </a:p>
          <a:p>
            <a:pPr eaLnBrk="1" hangingPunct="1">
              <a:buFont typeface="Wingdings" panose="05000000000000000000" pitchFamily="2" charset="2"/>
              <a:buNone/>
            </a:pPr>
            <a:endParaRPr lang="en-US" altLang="en-US" b="1" dirty="0">
              <a:cs typeface="Times New Roman" panose="02020603050405020304" pitchFamily="18" charset="0"/>
            </a:endParaRPr>
          </a:p>
          <a:p>
            <a:pPr eaLnBrk="1" hangingPunct="1">
              <a:buFont typeface="Wingdings" panose="05000000000000000000" pitchFamily="2" charset="2"/>
              <a:buNone/>
            </a:pPr>
            <a:r>
              <a:rPr lang="en-US" altLang="en-US" b="1" dirty="0">
                <a:cs typeface="Times New Roman" panose="02020603050405020304" pitchFamily="18" charset="0"/>
              </a:rPr>
              <a:t>PROBLEMATIC PROVISIONS</a:t>
            </a:r>
            <a:r>
              <a:rPr lang="en-US" altLang="en-US" dirty="0">
                <a:cs typeface="Times New Roman" panose="02020603050405020304" pitchFamily="18" charset="0"/>
              </a:rPr>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Slide Number Placeholder 5">
            <a:extLst>
              <a:ext uri="{FF2B5EF4-FFF2-40B4-BE49-F238E27FC236}">
                <a16:creationId xmlns:a16="http://schemas.microsoft.com/office/drawing/2014/main" id="{50B03FEB-2A9F-ABC8-1A56-3673AB59D134}"/>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23</a:t>
            </a:fld>
            <a:endParaRPr lang="en-US" altLang="en-US"/>
          </a:p>
        </p:txBody>
      </p:sp>
      <p:sp>
        <p:nvSpPr>
          <p:cNvPr id="22531" name="Rectangle 2">
            <a:extLst>
              <a:ext uri="{FF2B5EF4-FFF2-40B4-BE49-F238E27FC236}">
                <a16:creationId xmlns:a16="http://schemas.microsoft.com/office/drawing/2014/main" id="{61A737E0-1A6F-B723-6AB4-71C555724D55}"/>
              </a:ext>
            </a:extLst>
          </p:cNvPr>
          <p:cNvSpPr>
            <a:spLocks noGrp="1" noChangeArrowheads="1"/>
          </p:cNvSpPr>
          <p:nvPr>
            <p:ph type="title"/>
          </p:nvPr>
        </p:nvSpPr>
        <p:spPr/>
        <p:txBody>
          <a:bodyPr/>
          <a:lstStyle/>
          <a:p>
            <a:pPr eaLnBrk="1" hangingPunct="1"/>
            <a:r>
              <a:rPr lang="en-US" altLang="en-US" sz="2800"/>
              <a:t>Provisions Incorporating Other Documents</a:t>
            </a:r>
          </a:p>
        </p:txBody>
      </p:sp>
      <p:sp>
        <p:nvSpPr>
          <p:cNvPr id="22532" name="Rectangle 3">
            <a:extLst>
              <a:ext uri="{FF2B5EF4-FFF2-40B4-BE49-F238E27FC236}">
                <a16:creationId xmlns:a16="http://schemas.microsoft.com/office/drawing/2014/main" id="{59A2927A-8A37-4496-A69E-800222BD640A}"/>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pPr>
            <a:r>
              <a:rPr lang="en-US" altLang="en-US" sz="2800"/>
              <a:t>•	Typically, subcontract agreements incorporate by reference extraneous documents such as: </a:t>
            </a:r>
          </a:p>
          <a:p>
            <a:pPr lvl="1" eaLnBrk="1" hangingPunct="1">
              <a:lnSpc>
                <a:spcPct val="90000"/>
              </a:lnSpc>
              <a:buFontTx/>
              <a:buChar char="•"/>
            </a:pPr>
            <a:r>
              <a:rPr lang="en-US" altLang="en-US" sz="2400"/>
              <a:t>the prime contract </a:t>
            </a:r>
          </a:p>
          <a:p>
            <a:pPr lvl="1" eaLnBrk="1" hangingPunct="1">
              <a:lnSpc>
                <a:spcPct val="90000"/>
              </a:lnSpc>
              <a:buFontTx/>
              <a:buChar char="•"/>
            </a:pPr>
            <a:r>
              <a:rPr lang="en-US" altLang="en-US" sz="2400"/>
              <a:t>specifications </a:t>
            </a:r>
          </a:p>
          <a:p>
            <a:pPr lvl="1" eaLnBrk="1" hangingPunct="1">
              <a:lnSpc>
                <a:spcPct val="90000"/>
              </a:lnSpc>
              <a:buFontTx/>
              <a:buChar char="•"/>
            </a:pPr>
            <a:r>
              <a:rPr lang="en-US" altLang="en-US" sz="2400"/>
              <a:t>general conditions </a:t>
            </a:r>
          </a:p>
          <a:p>
            <a:pPr lvl="1" eaLnBrk="1" hangingPunct="1">
              <a:lnSpc>
                <a:spcPct val="90000"/>
              </a:lnSpc>
              <a:buFontTx/>
              <a:buChar char="•"/>
            </a:pPr>
            <a:r>
              <a:rPr lang="en-US" altLang="en-US" sz="2400"/>
              <a:t>bid documents </a:t>
            </a:r>
          </a:p>
          <a:p>
            <a:pPr lvl="1" eaLnBrk="1" hangingPunct="1">
              <a:lnSpc>
                <a:spcPct val="90000"/>
              </a:lnSpc>
              <a:buFontTx/>
              <a:buChar char="•"/>
            </a:pPr>
            <a:r>
              <a:rPr lang="en-US" altLang="en-US" sz="2400"/>
              <a:t>special conditions </a:t>
            </a:r>
          </a:p>
          <a:p>
            <a:pPr lvl="1" eaLnBrk="1" hangingPunct="1">
              <a:lnSpc>
                <a:spcPct val="90000"/>
              </a:lnSpc>
              <a:buFontTx/>
              <a:buChar char="•"/>
            </a:pPr>
            <a:r>
              <a:rPr lang="en-US" altLang="en-US" sz="2400"/>
              <a:t>addenda thereto </a:t>
            </a:r>
          </a:p>
          <a:p>
            <a:pPr lvl="1" eaLnBrk="1" hangingPunct="1">
              <a:lnSpc>
                <a:spcPct val="90000"/>
              </a:lnSpc>
              <a:buFontTx/>
              <a:buChar char="•"/>
            </a:pPr>
            <a:r>
              <a:rPr lang="en-US" altLang="en-US" sz="2400"/>
              <a:t>others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Slide Number Placeholder 5">
            <a:extLst>
              <a:ext uri="{FF2B5EF4-FFF2-40B4-BE49-F238E27FC236}">
                <a16:creationId xmlns:a16="http://schemas.microsoft.com/office/drawing/2014/main" id="{ED5A0BF0-DE05-37A0-A8D4-3DC8A8D03681}"/>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24</a:t>
            </a:fld>
            <a:endParaRPr lang="en-US" altLang="en-US"/>
          </a:p>
        </p:txBody>
      </p:sp>
      <p:sp>
        <p:nvSpPr>
          <p:cNvPr id="23555" name="Rectangle 2">
            <a:extLst>
              <a:ext uri="{FF2B5EF4-FFF2-40B4-BE49-F238E27FC236}">
                <a16:creationId xmlns:a16="http://schemas.microsoft.com/office/drawing/2014/main" id="{F98DA88E-FCE0-6A76-261B-393D25B29D9F}"/>
              </a:ext>
            </a:extLst>
          </p:cNvPr>
          <p:cNvSpPr>
            <a:spLocks noGrp="1" noChangeArrowheads="1"/>
          </p:cNvSpPr>
          <p:nvPr>
            <p:ph type="title"/>
          </p:nvPr>
        </p:nvSpPr>
        <p:spPr/>
        <p:txBody>
          <a:bodyPr/>
          <a:lstStyle/>
          <a:p>
            <a:pPr eaLnBrk="1" hangingPunct="1"/>
            <a:r>
              <a:rPr lang="en-US" altLang="en-US" sz="2800"/>
              <a:t>Provisions Incorporating Other Documents</a:t>
            </a:r>
          </a:p>
        </p:txBody>
      </p:sp>
      <p:sp>
        <p:nvSpPr>
          <p:cNvPr id="23556" name="Rectangle 3">
            <a:extLst>
              <a:ext uri="{FF2B5EF4-FFF2-40B4-BE49-F238E27FC236}">
                <a16:creationId xmlns:a16="http://schemas.microsoft.com/office/drawing/2014/main" id="{7D851C3C-6197-E9F6-AB7C-FD72D9FAC44C}"/>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pPr>
            <a:r>
              <a:rPr lang="en-US" altLang="en-US" sz="2000"/>
              <a:t>•	Problem is - most subs do not familiarize themselves adequately with those documents; they are not aware as to what they have agreed  </a:t>
            </a:r>
          </a:p>
          <a:p>
            <a:pPr eaLnBrk="1" hangingPunct="1">
              <a:lnSpc>
                <a:spcPct val="80000"/>
              </a:lnSpc>
              <a:buFontTx/>
              <a:buNone/>
            </a:pPr>
            <a:endParaRPr lang="en-US" altLang="en-US" sz="2000"/>
          </a:p>
          <a:p>
            <a:pPr eaLnBrk="1" hangingPunct="1">
              <a:lnSpc>
                <a:spcPct val="80000"/>
              </a:lnSpc>
              <a:buFontTx/>
              <a:buChar char="•"/>
            </a:pPr>
            <a:r>
              <a:rPr lang="en-US" altLang="en-US" sz="2000"/>
              <a:t>May be in conflict with each other and with the subcontract agreement  </a:t>
            </a:r>
          </a:p>
          <a:p>
            <a:pPr eaLnBrk="1" hangingPunct="1">
              <a:lnSpc>
                <a:spcPct val="80000"/>
              </a:lnSpc>
              <a:buFontTx/>
              <a:buNone/>
            </a:pPr>
            <a:endParaRPr lang="en-US" altLang="en-US" sz="2000"/>
          </a:p>
          <a:p>
            <a:pPr eaLnBrk="1" hangingPunct="1">
              <a:lnSpc>
                <a:spcPct val="80000"/>
              </a:lnSpc>
              <a:buFontTx/>
              <a:buChar char="•"/>
            </a:pPr>
            <a:r>
              <a:rPr lang="en-US" altLang="en-US" sz="2000"/>
              <a:t>Look to see if the subcontract agreement has a provision that sets forth which document controls in the event of a conflict between them.  If there is no such provision, one should be added to the subcontract agreement providing that in the event of such a conflict, the subcontract agreement controls</a:t>
            </a:r>
          </a:p>
          <a:p>
            <a:pPr eaLnBrk="1" hangingPunct="1">
              <a:lnSpc>
                <a:spcPct val="80000"/>
              </a:lnSpc>
              <a:buFont typeface="Wingdings" panose="05000000000000000000" pitchFamily="2" charset="2"/>
              <a:buNone/>
            </a:pPr>
            <a:endParaRPr lang="en-US" altLang="en-US" sz="2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859780E8-E679-7DAA-FAC7-575A72DAF565}"/>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25</a:t>
            </a:fld>
            <a:endParaRPr lang="en-US" altLang="en-US"/>
          </a:p>
        </p:txBody>
      </p:sp>
      <p:sp>
        <p:nvSpPr>
          <p:cNvPr id="24579" name="Rectangle 2">
            <a:extLst>
              <a:ext uri="{FF2B5EF4-FFF2-40B4-BE49-F238E27FC236}">
                <a16:creationId xmlns:a16="http://schemas.microsoft.com/office/drawing/2014/main" id="{ACD761B1-E663-6A7C-1637-772ACB2B08BC}"/>
              </a:ext>
            </a:extLst>
          </p:cNvPr>
          <p:cNvSpPr>
            <a:spLocks noGrp="1" noChangeArrowheads="1"/>
          </p:cNvSpPr>
          <p:nvPr>
            <p:ph type="title"/>
          </p:nvPr>
        </p:nvSpPr>
        <p:spPr/>
        <p:txBody>
          <a:bodyPr/>
          <a:lstStyle/>
          <a:p>
            <a:pPr eaLnBrk="1" hangingPunct="1"/>
            <a:r>
              <a:rPr lang="en-US" altLang="en-US" sz="2800"/>
              <a:t>Assuming to GC his Duties to Owner</a:t>
            </a:r>
          </a:p>
        </p:txBody>
      </p:sp>
      <p:sp>
        <p:nvSpPr>
          <p:cNvPr id="24580" name="Rectangle 3">
            <a:extLst>
              <a:ext uri="{FF2B5EF4-FFF2-40B4-BE49-F238E27FC236}">
                <a16:creationId xmlns:a16="http://schemas.microsoft.com/office/drawing/2014/main" id="{519353F7-A0B8-A12C-7136-8C43701CB2AC}"/>
              </a:ext>
            </a:extLst>
          </p:cNvPr>
          <p:cNvSpPr>
            <a:spLocks noGrp="1" noChangeArrowheads="1"/>
          </p:cNvSpPr>
          <p:nvPr>
            <p:ph type="body" idx="1"/>
          </p:nvPr>
        </p:nvSpPr>
        <p:spPr/>
        <p:txBody>
          <a:bodyPr/>
          <a:lstStyle/>
          <a:p>
            <a:pPr eaLnBrk="1" hangingPunct="1">
              <a:buFontTx/>
              <a:buChar char="•"/>
            </a:pPr>
            <a:r>
              <a:rPr lang="en-US" altLang="en-US" sz="2800"/>
              <a:t>Subcontract agreements typically provide that the sub is assuming all obligations to the general that the general owes to the owner with respect to the subcontracted work</a:t>
            </a:r>
          </a:p>
          <a:p>
            <a:pPr eaLnBrk="1" hangingPunct="1">
              <a:buFontTx/>
              <a:buChar char="•"/>
            </a:pPr>
            <a:r>
              <a:rPr lang="en-US" altLang="en-US" sz="2800"/>
              <a:t>These are very sweeping provisions, but are not uncommon  </a:t>
            </a:r>
          </a:p>
          <a:p>
            <a:pPr eaLnBrk="1" hangingPunct="1">
              <a:buFontTx/>
              <a:buChar char="•"/>
            </a:pPr>
            <a:r>
              <a:rPr lang="en-US" altLang="en-US" sz="2800"/>
              <a:t>Again, a sub should be sure what duties it is assuming </a:t>
            </a:r>
          </a:p>
          <a:p>
            <a:pPr eaLnBrk="1" hangingPunct="1">
              <a:buFont typeface="Wingdings" panose="05000000000000000000" pitchFamily="2" charset="2"/>
              <a:buNone/>
            </a:pPr>
            <a:endParaRPr lang="en-US" alt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C43FCA62-4D91-F40A-91C6-44120BE8DF95}"/>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26</a:t>
            </a:fld>
            <a:endParaRPr lang="en-US" altLang="en-US"/>
          </a:p>
        </p:txBody>
      </p:sp>
      <p:sp>
        <p:nvSpPr>
          <p:cNvPr id="25603" name="Rectangle 2">
            <a:extLst>
              <a:ext uri="{FF2B5EF4-FFF2-40B4-BE49-F238E27FC236}">
                <a16:creationId xmlns:a16="http://schemas.microsoft.com/office/drawing/2014/main" id="{37EB0526-0500-0AAC-2188-1EBE3EA30E3B}"/>
              </a:ext>
            </a:extLst>
          </p:cNvPr>
          <p:cNvSpPr>
            <a:spLocks noGrp="1" noChangeArrowheads="1"/>
          </p:cNvSpPr>
          <p:nvPr>
            <p:ph type="title"/>
          </p:nvPr>
        </p:nvSpPr>
        <p:spPr/>
        <p:txBody>
          <a:bodyPr/>
          <a:lstStyle/>
          <a:p>
            <a:pPr eaLnBrk="1" hangingPunct="1"/>
            <a:r>
              <a:rPr lang="en-US" altLang="en-US" sz="3600"/>
              <a:t>Prior Inspection Provisions</a:t>
            </a:r>
          </a:p>
        </p:txBody>
      </p:sp>
      <p:sp>
        <p:nvSpPr>
          <p:cNvPr id="25604" name="Rectangle 3">
            <a:extLst>
              <a:ext uri="{FF2B5EF4-FFF2-40B4-BE49-F238E27FC236}">
                <a16:creationId xmlns:a16="http://schemas.microsoft.com/office/drawing/2014/main" id="{532A4378-A8E4-BF7B-7F0F-1C2FB797913B}"/>
              </a:ext>
            </a:extLst>
          </p:cNvPr>
          <p:cNvSpPr>
            <a:spLocks noGrp="1" noChangeArrowheads="1"/>
          </p:cNvSpPr>
          <p:nvPr>
            <p:ph type="body" idx="1"/>
          </p:nvPr>
        </p:nvSpPr>
        <p:spPr/>
        <p:txBody>
          <a:bodyPr/>
          <a:lstStyle/>
          <a:p>
            <a:pPr eaLnBrk="1" hangingPunct="1">
              <a:lnSpc>
                <a:spcPct val="80000"/>
              </a:lnSpc>
              <a:buFontTx/>
              <a:buChar char="•"/>
            </a:pPr>
            <a:r>
              <a:rPr lang="en-US" altLang="en-US" sz="2400"/>
              <a:t>Subcontract agreements sometimes contain provisions requiring the sub to have, prior to performing any work, thoroughly visited and inspected the site to determine any problems with the plans and specs, or to discover the exact condition of the site  </a:t>
            </a:r>
          </a:p>
          <a:p>
            <a:pPr eaLnBrk="1" hangingPunct="1">
              <a:lnSpc>
                <a:spcPct val="80000"/>
              </a:lnSpc>
              <a:buFontTx/>
              <a:buChar char="•"/>
            </a:pPr>
            <a:r>
              <a:rPr lang="en-US" altLang="en-US" sz="2400"/>
              <a:t>This is an attempt to avoid having to pay the sub for “differing site conditions”    </a:t>
            </a:r>
          </a:p>
          <a:p>
            <a:pPr eaLnBrk="1" hangingPunct="1">
              <a:lnSpc>
                <a:spcPct val="80000"/>
              </a:lnSpc>
              <a:buFontTx/>
              <a:buChar char="•"/>
            </a:pPr>
            <a:r>
              <a:rPr lang="en-US" altLang="en-US" sz="2400"/>
              <a:t>If you cannot delete such a provision, it should at least be softened by adding the concept that the sub shall provide notice of any error within a reasonable time after the sub discovers them, regardless of whether the sub has yet begun work  </a:t>
            </a:r>
          </a:p>
          <a:p>
            <a:pPr eaLnBrk="1" hangingPunct="1">
              <a:lnSpc>
                <a:spcPct val="80000"/>
              </a:lnSpc>
              <a:buFont typeface="Wingdings" panose="05000000000000000000" pitchFamily="2" charset="2"/>
              <a:buNone/>
            </a:pPr>
            <a:endParaRPr lang="en-US" altLang="en-US"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Slide Number Placeholder 5">
            <a:extLst>
              <a:ext uri="{FF2B5EF4-FFF2-40B4-BE49-F238E27FC236}">
                <a16:creationId xmlns:a16="http://schemas.microsoft.com/office/drawing/2014/main" id="{B0145404-0397-9555-58D6-FC782A7AFE12}"/>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27</a:t>
            </a:fld>
            <a:endParaRPr lang="en-US" altLang="en-US"/>
          </a:p>
        </p:txBody>
      </p:sp>
      <p:sp>
        <p:nvSpPr>
          <p:cNvPr id="26627" name="Rectangle 2">
            <a:extLst>
              <a:ext uri="{FF2B5EF4-FFF2-40B4-BE49-F238E27FC236}">
                <a16:creationId xmlns:a16="http://schemas.microsoft.com/office/drawing/2014/main" id="{3E3DA57E-3090-D471-7C98-2C0A37F23694}"/>
              </a:ext>
            </a:extLst>
          </p:cNvPr>
          <p:cNvSpPr>
            <a:spLocks noGrp="1" noChangeArrowheads="1"/>
          </p:cNvSpPr>
          <p:nvPr>
            <p:ph type="title"/>
          </p:nvPr>
        </p:nvSpPr>
        <p:spPr/>
        <p:txBody>
          <a:bodyPr/>
          <a:lstStyle/>
          <a:p>
            <a:pPr eaLnBrk="1" hangingPunct="1"/>
            <a:r>
              <a:rPr lang="en-US" altLang="en-US" sz="3200"/>
              <a:t>Unreasonable Indemnification Provisions</a:t>
            </a:r>
          </a:p>
        </p:txBody>
      </p:sp>
      <p:sp>
        <p:nvSpPr>
          <p:cNvPr id="26628" name="Rectangle 3">
            <a:extLst>
              <a:ext uri="{FF2B5EF4-FFF2-40B4-BE49-F238E27FC236}">
                <a16:creationId xmlns:a16="http://schemas.microsoft.com/office/drawing/2014/main" id="{725D0E39-651B-BF66-15D5-FC481B4BEA02}"/>
              </a:ext>
            </a:extLst>
          </p:cNvPr>
          <p:cNvSpPr>
            <a:spLocks noGrp="1" noChangeArrowheads="1"/>
          </p:cNvSpPr>
          <p:nvPr>
            <p:ph type="body" idx="1"/>
          </p:nvPr>
        </p:nvSpPr>
        <p:spPr/>
        <p:txBody>
          <a:bodyPr/>
          <a:lstStyle/>
          <a:p>
            <a:pPr eaLnBrk="1" hangingPunct="1">
              <a:lnSpc>
                <a:spcPct val="90000"/>
              </a:lnSpc>
              <a:buFontTx/>
              <a:buChar char="•"/>
            </a:pPr>
            <a:r>
              <a:rPr lang="en-US" altLang="en-US" sz="2400"/>
              <a:t>Be careful of overly-broad indemnity provisions  </a:t>
            </a:r>
          </a:p>
          <a:p>
            <a:pPr eaLnBrk="1" hangingPunct="1">
              <a:lnSpc>
                <a:spcPct val="90000"/>
              </a:lnSpc>
              <a:buFontTx/>
              <a:buChar char="•"/>
            </a:pPr>
            <a:r>
              <a:rPr lang="en-US" altLang="en-US" sz="2400"/>
              <a:t>It is reasonable for the sub to indemnify the general for matters arising out of the sub’s work or fault  </a:t>
            </a:r>
          </a:p>
          <a:p>
            <a:pPr eaLnBrk="1" hangingPunct="1">
              <a:lnSpc>
                <a:spcPct val="90000"/>
              </a:lnSpc>
              <a:buFontTx/>
              <a:buChar char="•"/>
            </a:pPr>
            <a:r>
              <a:rPr lang="en-US" altLang="en-US" sz="2400"/>
              <a:t>It is also reasonable for the sub to indemnify the general for anything arising from the work of others who the sub supervises (i.e. sub’s employees or sub-subcontractors)  </a:t>
            </a:r>
          </a:p>
          <a:p>
            <a:pPr eaLnBrk="1" hangingPunct="1">
              <a:lnSpc>
                <a:spcPct val="90000"/>
              </a:lnSpc>
              <a:buFontTx/>
              <a:buChar char="•"/>
            </a:pPr>
            <a:r>
              <a:rPr lang="en-US" altLang="en-US" sz="2400"/>
              <a:t>It is not reasonable for the sub to agree to indemnify the general for the negligence of somebody else, especially for the general’s own negligence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28882EE2-17D0-16D6-60CF-BC39B5126C06}"/>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28</a:t>
            </a:fld>
            <a:endParaRPr lang="en-US" altLang="en-US"/>
          </a:p>
        </p:txBody>
      </p:sp>
      <p:sp>
        <p:nvSpPr>
          <p:cNvPr id="27651" name="Rectangle 2">
            <a:extLst>
              <a:ext uri="{FF2B5EF4-FFF2-40B4-BE49-F238E27FC236}">
                <a16:creationId xmlns:a16="http://schemas.microsoft.com/office/drawing/2014/main" id="{DAD0AADE-B90B-5F07-B405-C342763E5657}"/>
              </a:ext>
            </a:extLst>
          </p:cNvPr>
          <p:cNvSpPr>
            <a:spLocks noGrp="1" noChangeArrowheads="1"/>
          </p:cNvSpPr>
          <p:nvPr>
            <p:ph type="title"/>
          </p:nvPr>
        </p:nvSpPr>
        <p:spPr/>
        <p:txBody>
          <a:bodyPr/>
          <a:lstStyle/>
          <a:p>
            <a:pPr eaLnBrk="1" hangingPunct="1"/>
            <a:r>
              <a:rPr lang="en-US" altLang="en-US" sz="3200"/>
              <a:t>Unreasonable Indemnification Provisions</a:t>
            </a:r>
          </a:p>
        </p:txBody>
      </p:sp>
      <p:sp>
        <p:nvSpPr>
          <p:cNvPr id="27652" name="Rectangle 3">
            <a:extLst>
              <a:ext uri="{FF2B5EF4-FFF2-40B4-BE49-F238E27FC236}">
                <a16:creationId xmlns:a16="http://schemas.microsoft.com/office/drawing/2014/main" id="{773F95E1-202C-919A-E21D-AB3C71BB327F}"/>
              </a:ext>
            </a:extLst>
          </p:cNvPr>
          <p:cNvSpPr>
            <a:spLocks noGrp="1" noChangeArrowheads="1"/>
          </p:cNvSpPr>
          <p:nvPr>
            <p:ph type="body" idx="1"/>
          </p:nvPr>
        </p:nvSpPr>
        <p:spPr/>
        <p:txBody>
          <a:bodyPr/>
          <a:lstStyle/>
          <a:p>
            <a:pPr eaLnBrk="1" hangingPunct="1">
              <a:buFontTx/>
              <a:buChar char="•"/>
            </a:pPr>
            <a:r>
              <a:rPr lang="en-US" altLang="en-US"/>
              <a:t>Indemnification provision may expressly state that sub will indemnify general for something caused by general’s or owner’s own negligence</a:t>
            </a:r>
          </a:p>
          <a:p>
            <a:pPr eaLnBrk="1" hangingPunct="1">
              <a:buFontTx/>
              <a:buChar char="•"/>
            </a:pPr>
            <a:r>
              <a:rPr lang="en-US" altLang="en-US"/>
              <a:t>Or, may be written so broad as to include things caused by general’s or owner’s own negligence</a:t>
            </a:r>
          </a:p>
          <a:p>
            <a:pPr eaLnBrk="1" hangingPunct="1">
              <a:buFontTx/>
              <a:buNone/>
            </a:pPr>
            <a:endParaRPr lang="en-US"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Slide Number Placeholder 5">
            <a:extLst>
              <a:ext uri="{FF2B5EF4-FFF2-40B4-BE49-F238E27FC236}">
                <a16:creationId xmlns:a16="http://schemas.microsoft.com/office/drawing/2014/main" id="{F7031B51-FFE8-3BA1-3BD4-DF25BAC18684}"/>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29</a:t>
            </a:fld>
            <a:endParaRPr lang="en-US" altLang="en-US"/>
          </a:p>
        </p:txBody>
      </p:sp>
      <p:sp>
        <p:nvSpPr>
          <p:cNvPr id="28675" name="Rectangle 2">
            <a:extLst>
              <a:ext uri="{FF2B5EF4-FFF2-40B4-BE49-F238E27FC236}">
                <a16:creationId xmlns:a16="http://schemas.microsoft.com/office/drawing/2014/main" id="{4235AB97-CFDC-9D07-AE1A-D768BC242E27}"/>
              </a:ext>
            </a:extLst>
          </p:cNvPr>
          <p:cNvSpPr>
            <a:spLocks noGrp="1" noChangeArrowheads="1"/>
          </p:cNvSpPr>
          <p:nvPr>
            <p:ph type="title"/>
          </p:nvPr>
        </p:nvSpPr>
        <p:spPr/>
        <p:txBody>
          <a:bodyPr/>
          <a:lstStyle/>
          <a:p>
            <a:pPr eaLnBrk="1" hangingPunct="1"/>
            <a:r>
              <a:rPr lang="en-US" altLang="en-US" sz="3200"/>
              <a:t>Unreasonable Indemnification Provisions</a:t>
            </a:r>
          </a:p>
        </p:txBody>
      </p:sp>
      <p:sp>
        <p:nvSpPr>
          <p:cNvPr id="28676" name="Rectangle 3">
            <a:extLst>
              <a:ext uri="{FF2B5EF4-FFF2-40B4-BE49-F238E27FC236}">
                <a16:creationId xmlns:a16="http://schemas.microsoft.com/office/drawing/2014/main" id="{50E05D45-517D-BF1E-8F2E-F68C84A3B6EB}"/>
              </a:ext>
            </a:extLst>
          </p:cNvPr>
          <p:cNvSpPr>
            <a:spLocks noGrp="1" noChangeArrowheads="1"/>
          </p:cNvSpPr>
          <p:nvPr>
            <p:ph type="body" idx="1"/>
          </p:nvPr>
        </p:nvSpPr>
        <p:spPr/>
        <p:txBody>
          <a:bodyPr/>
          <a:lstStyle/>
          <a:p>
            <a:pPr eaLnBrk="1" hangingPunct="1">
              <a:lnSpc>
                <a:spcPct val="90000"/>
              </a:lnSpc>
              <a:buFontTx/>
              <a:buNone/>
            </a:pPr>
            <a:endParaRPr lang="en-US" altLang="en-US" sz="2400"/>
          </a:p>
          <a:p>
            <a:pPr eaLnBrk="1" hangingPunct="1">
              <a:lnSpc>
                <a:spcPct val="90000"/>
              </a:lnSpc>
              <a:buFontTx/>
              <a:buChar char="•"/>
            </a:pPr>
            <a:r>
              <a:rPr lang="en-US" altLang="en-US" sz="2400"/>
              <a:t>In some states, a provision which would have X indemnify Y for Y’s own negligence is unenforceable by statute -  however, not all states have such a statute </a:t>
            </a:r>
          </a:p>
          <a:p>
            <a:pPr eaLnBrk="1" hangingPunct="1">
              <a:lnSpc>
                <a:spcPct val="90000"/>
              </a:lnSpc>
              <a:buFontTx/>
              <a:buChar char="•"/>
            </a:pPr>
            <a:r>
              <a:rPr lang="en-US" altLang="en-US" sz="2400"/>
              <a:t>Any indemnification provision which would have a sub indemnify the general for the general’s own negligence should be rewritten and/or deleted  </a:t>
            </a:r>
          </a:p>
          <a:p>
            <a:pPr eaLnBrk="1" hangingPunct="1">
              <a:lnSpc>
                <a:spcPct val="90000"/>
              </a:lnSpc>
              <a:buFontTx/>
              <a:buChar char="•"/>
            </a:pPr>
            <a:r>
              <a:rPr lang="en-US" altLang="en-US" sz="2400"/>
              <a:t>The general could provide a reciprocal indemnity to the sub - for anything arising out of the work or actions of the general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Slide Number Placeholder 5">
            <a:extLst>
              <a:ext uri="{FF2B5EF4-FFF2-40B4-BE49-F238E27FC236}">
                <a16:creationId xmlns:a16="http://schemas.microsoft.com/office/drawing/2014/main" id="{758E1BCA-061E-969F-EC60-B089D0708E5E}"/>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ClrTx/>
              <a:buSzTx/>
              <a:buFontTx/>
              <a:buNone/>
            </a:pPr>
            <a:fld id="{BA08B102-99F7-4BE5-9927-111FC0F4C453}" type="slidenum">
              <a:rPr lang="en-US" altLang="en-US" smtClean="0"/>
              <a:pPr/>
              <a:t>3</a:t>
            </a:fld>
            <a:endParaRPr lang="en-US" altLang="en-US" sz="1400"/>
          </a:p>
        </p:txBody>
      </p:sp>
      <p:sp>
        <p:nvSpPr>
          <p:cNvPr id="7173" name="Rectangle 2">
            <a:extLst>
              <a:ext uri="{FF2B5EF4-FFF2-40B4-BE49-F238E27FC236}">
                <a16:creationId xmlns:a16="http://schemas.microsoft.com/office/drawing/2014/main" id="{4DC8DC46-E3FF-6BC3-026E-D1F811A7F36A}"/>
              </a:ext>
            </a:extLst>
          </p:cNvPr>
          <p:cNvSpPr>
            <a:spLocks noGrp="1" noChangeArrowheads="1"/>
          </p:cNvSpPr>
          <p:nvPr>
            <p:ph type="title"/>
          </p:nvPr>
        </p:nvSpPr>
        <p:spPr/>
        <p:txBody>
          <a:bodyPr/>
          <a:lstStyle/>
          <a:p>
            <a:pPr eaLnBrk="1" hangingPunct="1"/>
            <a:r>
              <a:rPr lang="en-US" altLang="en-US"/>
              <a:t>WHY CARE ABOUT CONTRACT PROVISIONS?</a:t>
            </a:r>
          </a:p>
        </p:txBody>
      </p:sp>
      <p:sp>
        <p:nvSpPr>
          <p:cNvPr id="7174" name="Rectangle 3">
            <a:extLst>
              <a:ext uri="{FF2B5EF4-FFF2-40B4-BE49-F238E27FC236}">
                <a16:creationId xmlns:a16="http://schemas.microsoft.com/office/drawing/2014/main" id="{C4736A73-A46A-FD25-6C9D-0D224AF54A78}"/>
              </a:ext>
            </a:extLst>
          </p:cNvPr>
          <p:cNvSpPr>
            <a:spLocks noGrp="1" noChangeArrowheads="1"/>
          </p:cNvSpPr>
          <p:nvPr>
            <p:ph type="body" idx="1"/>
          </p:nvPr>
        </p:nvSpPr>
        <p:spPr/>
        <p:txBody>
          <a:bodyPr/>
          <a:lstStyle/>
          <a:p>
            <a:pPr eaLnBrk="1" hangingPunct="1">
              <a:lnSpc>
                <a:spcPct val="90000"/>
              </a:lnSpc>
            </a:pPr>
            <a:r>
              <a:rPr lang="en-US" altLang="en-US" dirty="0"/>
              <a:t>“Private” law</a:t>
            </a:r>
          </a:p>
          <a:p>
            <a:pPr lvl="1" eaLnBrk="1" hangingPunct="1">
              <a:lnSpc>
                <a:spcPct val="90000"/>
              </a:lnSpc>
            </a:pPr>
            <a:r>
              <a:rPr lang="en-US" altLang="en-US" dirty="0"/>
              <a:t>Courts will enforce</a:t>
            </a:r>
          </a:p>
          <a:p>
            <a:pPr lvl="1" eaLnBrk="1" hangingPunct="1">
              <a:lnSpc>
                <a:spcPct val="90000"/>
              </a:lnSpc>
            </a:pPr>
            <a:r>
              <a:rPr lang="en-US" altLang="en-US" dirty="0"/>
              <a:t>Though some statutes provide protection</a:t>
            </a:r>
          </a:p>
          <a:p>
            <a:pPr eaLnBrk="1" hangingPunct="1">
              <a:lnSpc>
                <a:spcPct val="90000"/>
              </a:lnSpc>
            </a:pPr>
            <a:endParaRPr lang="en-US" altLang="en-US" dirty="0"/>
          </a:p>
          <a:p>
            <a:pPr eaLnBrk="1" hangingPunct="1">
              <a:lnSpc>
                <a:spcPct val="90000"/>
              </a:lnSpc>
            </a:pPr>
            <a:r>
              <a:rPr lang="en-US" altLang="en-US" dirty="0"/>
              <a:t>Disputes often turn on contract language</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Slide Number Placeholder 5">
            <a:extLst>
              <a:ext uri="{FF2B5EF4-FFF2-40B4-BE49-F238E27FC236}">
                <a16:creationId xmlns:a16="http://schemas.microsoft.com/office/drawing/2014/main" id="{902DE783-BD09-97A8-FEF5-1FEC4BDE8933}"/>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30</a:t>
            </a:fld>
            <a:endParaRPr lang="en-US" altLang="en-US"/>
          </a:p>
        </p:txBody>
      </p:sp>
      <p:sp>
        <p:nvSpPr>
          <p:cNvPr id="29699" name="Rectangle 2">
            <a:extLst>
              <a:ext uri="{FF2B5EF4-FFF2-40B4-BE49-F238E27FC236}">
                <a16:creationId xmlns:a16="http://schemas.microsoft.com/office/drawing/2014/main" id="{E9C08E75-ACDE-56B6-B5A3-89BC1264A94E}"/>
              </a:ext>
            </a:extLst>
          </p:cNvPr>
          <p:cNvSpPr>
            <a:spLocks noGrp="1" noChangeArrowheads="1"/>
          </p:cNvSpPr>
          <p:nvPr>
            <p:ph type="title"/>
          </p:nvPr>
        </p:nvSpPr>
        <p:spPr/>
        <p:txBody>
          <a:bodyPr/>
          <a:lstStyle/>
          <a:p>
            <a:pPr eaLnBrk="1" hangingPunct="1"/>
            <a:r>
              <a:rPr lang="en-US" altLang="en-US"/>
              <a:t>“No Lien” Provisions</a:t>
            </a:r>
          </a:p>
        </p:txBody>
      </p:sp>
      <p:sp>
        <p:nvSpPr>
          <p:cNvPr id="29700" name="Rectangle 3">
            <a:extLst>
              <a:ext uri="{FF2B5EF4-FFF2-40B4-BE49-F238E27FC236}">
                <a16:creationId xmlns:a16="http://schemas.microsoft.com/office/drawing/2014/main" id="{DCE03594-7048-C956-90EB-A1FFD7D22648}"/>
              </a:ext>
            </a:extLst>
          </p:cNvPr>
          <p:cNvSpPr>
            <a:spLocks noGrp="1" noChangeArrowheads="1"/>
          </p:cNvSpPr>
          <p:nvPr>
            <p:ph type="body" idx="1"/>
          </p:nvPr>
        </p:nvSpPr>
        <p:spPr/>
        <p:txBody>
          <a:bodyPr/>
          <a:lstStyle/>
          <a:p>
            <a:pPr eaLnBrk="1" hangingPunct="1">
              <a:buFontTx/>
              <a:buChar char="•"/>
            </a:pPr>
            <a:r>
              <a:rPr lang="en-US" altLang="en-US" sz="2800"/>
              <a:t>Beware of provisions which would have a sub, before performing any work, forever waive any right to file or perfect a mechanic’s lien  </a:t>
            </a:r>
          </a:p>
          <a:p>
            <a:pPr eaLnBrk="1" hangingPunct="1">
              <a:buFontTx/>
              <a:buChar char="•"/>
            </a:pPr>
            <a:r>
              <a:rPr lang="en-US" altLang="en-US" sz="2800"/>
              <a:t>Some states have statutes which expressly state that such a provision is unenforceable.  Ohio does not </a:t>
            </a:r>
          </a:p>
          <a:p>
            <a:pPr eaLnBrk="1" hangingPunct="1">
              <a:buFontTx/>
              <a:buChar char="•"/>
            </a:pPr>
            <a:r>
              <a:rPr lang="en-US" altLang="en-US" sz="2800"/>
              <a:t>Therefore, if a sub encounters such a provision, it should be deleted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Slide Number Placeholder 5">
            <a:extLst>
              <a:ext uri="{FF2B5EF4-FFF2-40B4-BE49-F238E27FC236}">
                <a16:creationId xmlns:a16="http://schemas.microsoft.com/office/drawing/2014/main" id="{959EE926-E560-9104-70B1-0E9AB2DA69A2}"/>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31</a:t>
            </a:fld>
            <a:endParaRPr lang="en-US" altLang="en-US"/>
          </a:p>
        </p:txBody>
      </p:sp>
      <p:sp>
        <p:nvSpPr>
          <p:cNvPr id="30723" name="Rectangle 2">
            <a:extLst>
              <a:ext uri="{FF2B5EF4-FFF2-40B4-BE49-F238E27FC236}">
                <a16:creationId xmlns:a16="http://schemas.microsoft.com/office/drawing/2014/main" id="{F2CC3360-CE4E-A1B1-355F-CD4FDD16E6CD}"/>
              </a:ext>
            </a:extLst>
          </p:cNvPr>
          <p:cNvSpPr>
            <a:spLocks noGrp="1" noChangeArrowheads="1"/>
          </p:cNvSpPr>
          <p:nvPr>
            <p:ph type="title"/>
          </p:nvPr>
        </p:nvSpPr>
        <p:spPr/>
        <p:txBody>
          <a:bodyPr/>
          <a:lstStyle/>
          <a:p>
            <a:pPr eaLnBrk="1" hangingPunct="1"/>
            <a:r>
              <a:rPr lang="en-US" altLang="en-US" sz="2800"/>
              <a:t>Unreasonable or Impossible Claims Procedures</a:t>
            </a:r>
          </a:p>
        </p:txBody>
      </p:sp>
      <p:sp>
        <p:nvSpPr>
          <p:cNvPr id="30724" name="Rectangle 3">
            <a:extLst>
              <a:ext uri="{FF2B5EF4-FFF2-40B4-BE49-F238E27FC236}">
                <a16:creationId xmlns:a16="http://schemas.microsoft.com/office/drawing/2014/main" id="{85EBAAC3-53F5-DD24-F312-7BA2C8109622}"/>
              </a:ext>
            </a:extLst>
          </p:cNvPr>
          <p:cNvSpPr>
            <a:spLocks noGrp="1" noChangeArrowheads="1"/>
          </p:cNvSpPr>
          <p:nvPr>
            <p:ph type="body" idx="1"/>
          </p:nvPr>
        </p:nvSpPr>
        <p:spPr/>
        <p:txBody>
          <a:bodyPr/>
          <a:lstStyle/>
          <a:p>
            <a:pPr eaLnBrk="1" hangingPunct="1">
              <a:lnSpc>
                <a:spcPct val="80000"/>
              </a:lnSpc>
              <a:buFontTx/>
              <a:buChar char="•"/>
            </a:pPr>
            <a:r>
              <a:rPr lang="en-US" altLang="en-US" sz="2000"/>
              <a:t>Most subcontract agreements have provisions governing how a sub can make a claim for extra compensation  </a:t>
            </a:r>
          </a:p>
          <a:p>
            <a:pPr eaLnBrk="1" hangingPunct="1">
              <a:lnSpc>
                <a:spcPct val="80000"/>
              </a:lnSpc>
              <a:buFontTx/>
              <a:buChar char="•"/>
            </a:pPr>
            <a:r>
              <a:rPr lang="en-US" altLang="en-US" sz="2000"/>
              <a:t>Often, the subcontract agreement simply incorporates the claim procedures from the prime contract  </a:t>
            </a:r>
          </a:p>
          <a:p>
            <a:pPr eaLnBrk="1" hangingPunct="1">
              <a:lnSpc>
                <a:spcPct val="80000"/>
              </a:lnSpc>
              <a:buFontTx/>
              <a:buChar char="•"/>
            </a:pPr>
            <a:r>
              <a:rPr lang="en-US" altLang="en-US" sz="2000"/>
              <a:t>Sometimes, the subcontract agreement has its own claims procedure  </a:t>
            </a:r>
          </a:p>
          <a:p>
            <a:pPr eaLnBrk="1" hangingPunct="1">
              <a:lnSpc>
                <a:spcPct val="80000"/>
              </a:lnSpc>
              <a:buFontTx/>
              <a:buChar char="•"/>
            </a:pPr>
            <a:r>
              <a:rPr lang="en-US" altLang="en-US" sz="2000"/>
              <a:t>Beware of claims procedures which have very short deadlines or confusing/conflicting provisions  </a:t>
            </a:r>
          </a:p>
          <a:p>
            <a:pPr eaLnBrk="1" hangingPunct="1">
              <a:lnSpc>
                <a:spcPct val="80000"/>
              </a:lnSpc>
              <a:buFontTx/>
              <a:buChar char="•"/>
            </a:pPr>
            <a:r>
              <a:rPr lang="en-US" altLang="en-US" sz="2000"/>
              <a:t>Typically, generals include a claims provision in a subcontract agreement that is nearly impossible to comply with - thus, always giving the general the argument that the sub’s claim is invalid  </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A9B2EC1E-1176-1517-88A5-AF35BBFE00CF}"/>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32</a:t>
            </a:fld>
            <a:endParaRPr lang="en-US" altLang="en-US"/>
          </a:p>
        </p:txBody>
      </p:sp>
      <p:sp>
        <p:nvSpPr>
          <p:cNvPr id="31747" name="Rectangle 2">
            <a:extLst>
              <a:ext uri="{FF2B5EF4-FFF2-40B4-BE49-F238E27FC236}">
                <a16:creationId xmlns:a16="http://schemas.microsoft.com/office/drawing/2014/main" id="{50FD8583-63B4-AF32-2517-428DF27C2214}"/>
              </a:ext>
            </a:extLst>
          </p:cNvPr>
          <p:cNvSpPr>
            <a:spLocks noGrp="1" noChangeArrowheads="1"/>
          </p:cNvSpPr>
          <p:nvPr>
            <p:ph type="title"/>
          </p:nvPr>
        </p:nvSpPr>
        <p:spPr/>
        <p:txBody>
          <a:bodyPr/>
          <a:lstStyle/>
          <a:p>
            <a:pPr eaLnBrk="1" hangingPunct="1"/>
            <a:r>
              <a:rPr lang="en-US" altLang="en-US" sz="2800"/>
              <a:t>Unreasonable or Impossible Claims Procedures</a:t>
            </a:r>
          </a:p>
        </p:txBody>
      </p:sp>
      <p:sp>
        <p:nvSpPr>
          <p:cNvPr id="31748" name="Rectangle 3">
            <a:extLst>
              <a:ext uri="{FF2B5EF4-FFF2-40B4-BE49-F238E27FC236}">
                <a16:creationId xmlns:a16="http://schemas.microsoft.com/office/drawing/2014/main" id="{C6786D09-CAA9-5273-ACEF-C996251BB07F}"/>
              </a:ext>
            </a:extLst>
          </p:cNvPr>
          <p:cNvSpPr>
            <a:spLocks noGrp="1" noChangeArrowheads="1"/>
          </p:cNvSpPr>
          <p:nvPr>
            <p:ph type="body" idx="1"/>
          </p:nvPr>
        </p:nvSpPr>
        <p:spPr/>
        <p:txBody>
          <a:bodyPr/>
          <a:lstStyle/>
          <a:p>
            <a:pPr eaLnBrk="1" hangingPunct="1">
              <a:lnSpc>
                <a:spcPct val="80000"/>
              </a:lnSpc>
              <a:buFontTx/>
              <a:buChar char="•"/>
            </a:pPr>
            <a:r>
              <a:rPr lang="en-US" altLang="en-US" sz="2400"/>
              <a:t>For example, beware of provisions which say that the sub must provide a written notice to the general of the facts and occurrences giving rise to a claim within two days (or other short time period) of their occurrence  </a:t>
            </a:r>
          </a:p>
          <a:p>
            <a:pPr eaLnBrk="1" hangingPunct="1">
              <a:lnSpc>
                <a:spcPct val="80000"/>
              </a:lnSpc>
              <a:buFontTx/>
              <a:buChar char="•"/>
            </a:pPr>
            <a:r>
              <a:rPr lang="en-US" altLang="en-US" sz="2400"/>
              <a:t>Such short time periods are meant to make it less likely that a sub will have complied  </a:t>
            </a:r>
          </a:p>
          <a:p>
            <a:pPr eaLnBrk="1" hangingPunct="1">
              <a:lnSpc>
                <a:spcPct val="80000"/>
              </a:lnSpc>
              <a:buFontTx/>
              <a:buChar char="•"/>
            </a:pPr>
            <a:r>
              <a:rPr lang="en-US" altLang="en-US" sz="2400"/>
              <a:t>Regarding short deadlines, in the even the general believes the sub has performed faulty work or is otherwise in default, beware of short cure periods.  A reasonable period within which to cure the defect should be provided</a:t>
            </a:r>
          </a:p>
          <a:p>
            <a:pPr eaLnBrk="1" hangingPunct="1">
              <a:lnSpc>
                <a:spcPct val="80000"/>
              </a:lnSpc>
              <a:buFontTx/>
              <a:buChar char="•"/>
            </a:pPr>
            <a:endParaRPr lang="en-US" altLang="en-US" sz="24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Slide Number Placeholder 5">
            <a:extLst>
              <a:ext uri="{FF2B5EF4-FFF2-40B4-BE49-F238E27FC236}">
                <a16:creationId xmlns:a16="http://schemas.microsoft.com/office/drawing/2014/main" id="{5E8F4758-D640-9AF0-DE74-6D57B1700B0D}"/>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33</a:t>
            </a:fld>
            <a:endParaRPr lang="en-US" altLang="en-US"/>
          </a:p>
        </p:txBody>
      </p:sp>
      <p:sp>
        <p:nvSpPr>
          <p:cNvPr id="32771" name="Rectangle 2">
            <a:extLst>
              <a:ext uri="{FF2B5EF4-FFF2-40B4-BE49-F238E27FC236}">
                <a16:creationId xmlns:a16="http://schemas.microsoft.com/office/drawing/2014/main" id="{E8D75E97-1A3F-4540-9E27-6C87BC7D6C2F}"/>
              </a:ext>
            </a:extLst>
          </p:cNvPr>
          <p:cNvSpPr>
            <a:spLocks noGrp="1" noChangeArrowheads="1"/>
          </p:cNvSpPr>
          <p:nvPr>
            <p:ph type="title"/>
          </p:nvPr>
        </p:nvSpPr>
        <p:spPr/>
        <p:txBody>
          <a:bodyPr/>
          <a:lstStyle/>
          <a:p>
            <a:pPr eaLnBrk="1" hangingPunct="1"/>
            <a:r>
              <a:rPr lang="en-US" altLang="en-US" sz="3200"/>
              <a:t>Unreasonable Risk of Loss Provisions</a:t>
            </a:r>
          </a:p>
        </p:txBody>
      </p:sp>
      <p:sp>
        <p:nvSpPr>
          <p:cNvPr id="32772" name="Rectangle 3">
            <a:extLst>
              <a:ext uri="{FF2B5EF4-FFF2-40B4-BE49-F238E27FC236}">
                <a16:creationId xmlns:a16="http://schemas.microsoft.com/office/drawing/2014/main" id="{1BA2CDAE-C777-6196-0598-620B35209FBD}"/>
              </a:ext>
            </a:extLst>
          </p:cNvPr>
          <p:cNvSpPr>
            <a:spLocks noGrp="1" noChangeArrowheads="1"/>
          </p:cNvSpPr>
          <p:nvPr>
            <p:ph type="body" idx="1"/>
          </p:nvPr>
        </p:nvSpPr>
        <p:spPr/>
        <p:txBody>
          <a:bodyPr/>
          <a:lstStyle/>
          <a:p>
            <a:pPr eaLnBrk="1" hangingPunct="1">
              <a:lnSpc>
                <a:spcPct val="80000"/>
              </a:lnSpc>
              <a:buFontTx/>
              <a:buChar char="•"/>
            </a:pPr>
            <a:r>
              <a:rPr lang="en-US" altLang="en-US" sz="2400"/>
              <a:t>Typically, a subcontract agreement sets forth who owns materials that the subcontractor causes to be delivered to the site  </a:t>
            </a:r>
          </a:p>
          <a:p>
            <a:pPr eaLnBrk="1" hangingPunct="1">
              <a:lnSpc>
                <a:spcPct val="80000"/>
              </a:lnSpc>
              <a:buFontTx/>
              <a:buChar char="•"/>
            </a:pPr>
            <a:r>
              <a:rPr lang="en-US" altLang="en-US" sz="2400"/>
              <a:t>If the subcontractor is responsible for the materials until such time as they are incorporated into the work, title to the items should remain with the subcontractor until they are incorporated into the work  </a:t>
            </a:r>
          </a:p>
          <a:p>
            <a:pPr eaLnBrk="1" hangingPunct="1">
              <a:lnSpc>
                <a:spcPct val="80000"/>
              </a:lnSpc>
              <a:buFontTx/>
              <a:buChar char="•"/>
            </a:pPr>
            <a:r>
              <a:rPr lang="en-US" altLang="en-US" sz="2400"/>
              <a:t>Avoid the general contractor trying to have the best of both worlds - title to materials delivered should not pass to the general contractor if the risk of loss does not also go with it</a:t>
            </a:r>
          </a:p>
          <a:p>
            <a:pPr eaLnBrk="1" hangingPunct="1">
              <a:lnSpc>
                <a:spcPct val="80000"/>
              </a:lnSpc>
              <a:buFontTx/>
              <a:buChar char="•"/>
            </a:pPr>
            <a:endParaRPr lang="en-US" altLang="en-US" sz="24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Slide Number Placeholder 5">
            <a:extLst>
              <a:ext uri="{FF2B5EF4-FFF2-40B4-BE49-F238E27FC236}">
                <a16:creationId xmlns:a16="http://schemas.microsoft.com/office/drawing/2014/main" id="{50E6587B-2905-55B8-587B-646FCA09244D}"/>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34</a:t>
            </a:fld>
            <a:endParaRPr lang="en-US" altLang="en-US"/>
          </a:p>
        </p:txBody>
      </p:sp>
      <p:sp>
        <p:nvSpPr>
          <p:cNvPr id="33795" name="Rectangle 2">
            <a:extLst>
              <a:ext uri="{FF2B5EF4-FFF2-40B4-BE49-F238E27FC236}">
                <a16:creationId xmlns:a16="http://schemas.microsoft.com/office/drawing/2014/main" id="{77E38180-EA5B-1C10-7905-791BC254405B}"/>
              </a:ext>
            </a:extLst>
          </p:cNvPr>
          <p:cNvSpPr>
            <a:spLocks noGrp="1" noChangeArrowheads="1"/>
          </p:cNvSpPr>
          <p:nvPr>
            <p:ph type="title"/>
          </p:nvPr>
        </p:nvSpPr>
        <p:spPr/>
        <p:txBody>
          <a:bodyPr/>
          <a:lstStyle/>
          <a:p>
            <a:pPr eaLnBrk="1" hangingPunct="1"/>
            <a:r>
              <a:rPr lang="en-US" altLang="en-US"/>
              <a:t>Scheduling Provisions</a:t>
            </a:r>
          </a:p>
        </p:txBody>
      </p:sp>
      <p:sp>
        <p:nvSpPr>
          <p:cNvPr id="33796" name="Rectangle 3">
            <a:extLst>
              <a:ext uri="{FF2B5EF4-FFF2-40B4-BE49-F238E27FC236}">
                <a16:creationId xmlns:a16="http://schemas.microsoft.com/office/drawing/2014/main" id="{2341888A-2C92-1029-4903-9D776BBE3788}"/>
              </a:ext>
            </a:extLst>
          </p:cNvPr>
          <p:cNvSpPr>
            <a:spLocks noGrp="1" noChangeArrowheads="1"/>
          </p:cNvSpPr>
          <p:nvPr>
            <p:ph type="body" idx="1"/>
          </p:nvPr>
        </p:nvSpPr>
        <p:spPr/>
        <p:txBody>
          <a:bodyPr/>
          <a:lstStyle/>
          <a:p>
            <a:pPr eaLnBrk="1" hangingPunct="1">
              <a:lnSpc>
                <a:spcPct val="90000"/>
              </a:lnSpc>
              <a:buFontTx/>
              <a:buChar char="•"/>
            </a:pPr>
            <a:r>
              <a:rPr lang="en-US" altLang="en-US" sz="2400"/>
              <a:t>Beware of provisions which provide the general with sole control over scheduling of your work  </a:t>
            </a:r>
          </a:p>
          <a:p>
            <a:pPr eaLnBrk="1" hangingPunct="1">
              <a:lnSpc>
                <a:spcPct val="90000"/>
              </a:lnSpc>
              <a:buFontTx/>
              <a:buChar char="•"/>
            </a:pPr>
            <a:r>
              <a:rPr lang="en-US" altLang="en-US" sz="2400"/>
              <a:t>If the sub’s work is much more costly to perform in winter weather, then such provision is even more dangerous  </a:t>
            </a:r>
          </a:p>
          <a:p>
            <a:pPr eaLnBrk="1" hangingPunct="1">
              <a:lnSpc>
                <a:spcPct val="90000"/>
              </a:lnSpc>
              <a:buFontTx/>
              <a:buChar char="•"/>
            </a:pPr>
            <a:r>
              <a:rPr lang="en-US" altLang="en-US" sz="2400"/>
              <a:t>Ideally, the schedule would be attached to the agreement or otherwise agreed upon at the beginning, and changes would not be made without the sub’s consent or without the sub being able to obtain extra compensation for delay or more difficult performance</a:t>
            </a:r>
          </a:p>
          <a:p>
            <a:pPr eaLnBrk="1" hangingPunct="1">
              <a:lnSpc>
                <a:spcPct val="90000"/>
              </a:lnSpc>
              <a:buFontTx/>
              <a:buChar char="•"/>
            </a:pPr>
            <a:endParaRPr lang="en-US" altLang="en-US" sz="24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Slide Number Placeholder 5">
            <a:extLst>
              <a:ext uri="{FF2B5EF4-FFF2-40B4-BE49-F238E27FC236}">
                <a16:creationId xmlns:a16="http://schemas.microsoft.com/office/drawing/2014/main" id="{DC08B322-1A71-0D14-16CF-E73F2DE7B189}"/>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35</a:t>
            </a:fld>
            <a:endParaRPr lang="en-US" altLang="en-US"/>
          </a:p>
        </p:txBody>
      </p:sp>
      <p:sp>
        <p:nvSpPr>
          <p:cNvPr id="34819" name="Rectangle 2">
            <a:extLst>
              <a:ext uri="{FF2B5EF4-FFF2-40B4-BE49-F238E27FC236}">
                <a16:creationId xmlns:a16="http://schemas.microsoft.com/office/drawing/2014/main" id="{5DBDC4DC-B808-7CF7-E458-BAACD024B6CF}"/>
              </a:ext>
            </a:extLst>
          </p:cNvPr>
          <p:cNvSpPr>
            <a:spLocks noGrp="1" noChangeArrowheads="1"/>
          </p:cNvSpPr>
          <p:nvPr>
            <p:ph type="title"/>
          </p:nvPr>
        </p:nvSpPr>
        <p:spPr/>
        <p:txBody>
          <a:bodyPr/>
          <a:lstStyle/>
          <a:p>
            <a:pPr eaLnBrk="1" hangingPunct="1"/>
            <a:r>
              <a:rPr lang="en-US" altLang="en-US" sz="4000"/>
              <a:t>“No Damages for Delay” Clauses</a:t>
            </a:r>
          </a:p>
        </p:txBody>
      </p:sp>
      <p:sp>
        <p:nvSpPr>
          <p:cNvPr id="34820" name="Rectangle 3">
            <a:extLst>
              <a:ext uri="{FF2B5EF4-FFF2-40B4-BE49-F238E27FC236}">
                <a16:creationId xmlns:a16="http://schemas.microsoft.com/office/drawing/2014/main" id="{5D067C14-02F9-5A6F-4C15-761844D691EB}"/>
              </a:ext>
            </a:extLst>
          </p:cNvPr>
          <p:cNvSpPr>
            <a:spLocks noGrp="1" noChangeArrowheads="1"/>
          </p:cNvSpPr>
          <p:nvPr>
            <p:ph type="body" idx="1"/>
          </p:nvPr>
        </p:nvSpPr>
        <p:spPr/>
        <p:txBody>
          <a:bodyPr/>
          <a:lstStyle/>
          <a:p>
            <a:pPr eaLnBrk="1" hangingPunct="1">
              <a:lnSpc>
                <a:spcPct val="90000"/>
              </a:lnSpc>
              <a:buFontTx/>
              <a:buChar char="•"/>
            </a:pPr>
            <a:r>
              <a:rPr lang="en-US" altLang="en-US" sz="2800"/>
              <a:t>State that in the event of a delay in the sub’s work, the sub will not be entitled to extra compensation - but, perhaps, will be entitled to an extension of time  </a:t>
            </a:r>
          </a:p>
          <a:p>
            <a:pPr eaLnBrk="1" hangingPunct="1">
              <a:lnSpc>
                <a:spcPct val="90000"/>
              </a:lnSpc>
              <a:buFontTx/>
              <a:buChar char="•"/>
            </a:pPr>
            <a:r>
              <a:rPr lang="en-US" altLang="en-US" sz="2800"/>
              <a:t>Many states have a statute which provides that such a “no damage for delay” clause is unenforceable when the owner or general causes the delay – CAUTION! Can be enforceable for other delays</a:t>
            </a:r>
          </a:p>
          <a:p>
            <a:pPr eaLnBrk="1" hangingPunct="1">
              <a:lnSpc>
                <a:spcPct val="90000"/>
              </a:lnSpc>
              <a:buFontTx/>
              <a:buChar char="•"/>
            </a:pPr>
            <a:r>
              <a:rPr lang="en-US" altLang="en-US" sz="2800"/>
              <a:t>Other states do not, so delete them!</a:t>
            </a:r>
          </a:p>
          <a:p>
            <a:pPr eaLnBrk="1" hangingPunct="1">
              <a:lnSpc>
                <a:spcPct val="90000"/>
              </a:lnSpc>
              <a:buFontTx/>
              <a:buChar char="•"/>
            </a:pPr>
            <a:endParaRPr lang="en-US" altLang="en-US" sz="280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Slide Number Placeholder 5">
            <a:extLst>
              <a:ext uri="{FF2B5EF4-FFF2-40B4-BE49-F238E27FC236}">
                <a16:creationId xmlns:a16="http://schemas.microsoft.com/office/drawing/2014/main" id="{574E0748-A636-B981-EA21-7D51D9421C96}"/>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36</a:t>
            </a:fld>
            <a:endParaRPr lang="en-US" altLang="en-US"/>
          </a:p>
        </p:txBody>
      </p:sp>
      <p:sp>
        <p:nvSpPr>
          <p:cNvPr id="35843" name="Rectangle 2">
            <a:extLst>
              <a:ext uri="{FF2B5EF4-FFF2-40B4-BE49-F238E27FC236}">
                <a16:creationId xmlns:a16="http://schemas.microsoft.com/office/drawing/2014/main" id="{3AA00C00-DAF5-6E66-64CF-013A83517FEA}"/>
              </a:ext>
            </a:extLst>
          </p:cNvPr>
          <p:cNvSpPr>
            <a:spLocks noGrp="1" noChangeArrowheads="1"/>
          </p:cNvSpPr>
          <p:nvPr>
            <p:ph type="title"/>
          </p:nvPr>
        </p:nvSpPr>
        <p:spPr/>
        <p:txBody>
          <a:bodyPr/>
          <a:lstStyle/>
          <a:p>
            <a:pPr eaLnBrk="1" hangingPunct="1"/>
            <a:r>
              <a:rPr lang="en-US" altLang="en-US" sz="4000"/>
              <a:t>“Pay if Paid” &amp; “Pay when Paid” Provisions</a:t>
            </a:r>
          </a:p>
        </p:txBody>
      </p:sp>
      <p:sp>
        <p:nvSpPr>
          <p:cNvPr id="35844" name="Rectangle 3">
            <a:extLst>
              <a:ext uri="{FF2B5EF4-FFF2-40B4-BE49-F238E27FC236}">
                <a16:creationId xmlns:a16="http://schemas.microsoft.com/office/drawing/2014/main" id="{96933ABC-53DC-B3F2-FDC5-25C037BEE6E7}"/>
              </a:ext>
            </a:extLst>
          </p:cNvPr>
          <p:cNvSpPr>
            <a:spLocks noGrp="1" noChangeArrowheads="1"/>
          </p:cNvSpPr>
          <p:nvPr>
            <p:ph type="body" idx="1"/>
          </p:nvPr>
        </p:nvSpPr>
        <p:spPr/>
        <p:txBody>
          <a:bodyPr/>
          <a:lstStyle/>
          <a:p>
            <a:pPr eaLnBrk="1" hangingPunct="1">
              <a:buFontTx/>
              <a:buNone/>
            </a:pPr>
            <a:endParaRPr lang="en-US"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Slide Number Placeholder 5">
            <a:extLst>
              <a:ext uri="{FF2B5EF4-FFF2-40B4-BE49-F238E27FC236}">
                <a16:creationId xmlns:a16="http://schemas.microsoft.com/office/drawing/2014/main" id="{5E791770-025C-3C42-AB77-A80CCF919B3E}"/>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37</a:t>
            </a:fld>
            <a:endParaRPr lang="en-US" altLang="en-US"/>
          </a:p>
        </p:txBody>
      </p:sp>
      <p:sp>
        <p:nvSpPr>
          <p:cNvPr id="36867" name="Rectangle 2">
            <a:extLst>
              <a:ext uri="{FF2B5EF4-FFF2-40B4-BE49-F238E27FC236}">
                <a16:creationId xmlns:a16="http://schemas.microsoft.com/office/drawing/2014/main" id="{45BD8134-9B95-9DA8-B15D-D69658655E32}"/>
              </a:ext>
            </a:extLst>
          </p:cNvPr>
          <p:cNvSpPr>
            <a:spLocks noGrp="1" noChangeArrowheads="1"/>
          </p:cNvSpPr>
          <p:nvPr>
            <p:ph type="title"/>
          </p:nvPr>
        </p:nvSpPr>
        <p:spPr/>
        <p:txBody>
          <a:bodyPr/>
          <a:lstStyle/>
          <a:p>
            <a:pPr eaLnBrk="1" hangingPunct="1"/>
            <a:r>
              <a:rPr lang="en-US" altLang="en-US" sz="4000"/>
              <a:t>“Pay if Paid” Provisions</a:t>
            </a:r>
          </a:p>
        </p:txBody>
      </p:sp>
      <p:sp>
        <p:nvSpPr>
          <p:cNvPr id="36868" name="Rectangle 3">
            <a:extLst>
              <a:ext uri="{FF2B5EF4-FFF2-40B4-BE49-F238E27FC236}">
                <a16:creationId xmlns:a16="http://schemas.microsoft.com/office/drawing/2014/main" id="{0DE33FBF-3C52-8FF2-3405-4005B157961F}"/>
              </a:ext>
            </a:extLst>
          </p:cNvPr>
          <p:cNvSpPr>
            <a:spLocks noGrp="1" noChangeArrowheads="1"/>
          </p:cNvSpPr>
          <p:nvPr>
            <p:ph type="body" idx="1"/>
          </p:nvPr>
        </p:nvSpPr>
        <p:spPr/>
        <p:txBody>
          <a:bodyPr/>
          <a:lstStyle/>
          <a:p>
            <a:pPr eaLnBrk="1" hangingPunct="1">
              <a:buFontTx/>
              <a:buChar char="•"/>
            </a:pPr>
            <a:r>
              <a:rPr lang="en-US" altLang="en-US" sz="2800" dirty="0"/>
              <a:t>States that sub will only be paid </a:t>
            </a:r>
            <a:r>
              <a:rPr lang="en-US" altLang="en-US" sz="2800" u="sng" dirty="0"/>
              <a:t>if</a:t>
            </a:r>
            <a:r>
              <a:rPr lang="en-US" altLang="en-US" sz="2800" dirty="0"/>
              <a:t> general contractor receives payment from owner</a:t>
            </a:r>
          </a:p>
          <a:p>
            <a:pPr eaLnBrk="1" hangingPunct="1">
              <a:buFontTx/>
              <a:buChar char="•"/>
            </a:pPr>
            <a:r>
              <a:rPr lang="en-US" altLang="en-US" sz="2800" dirty="0"/>
              <a:t>When encountered with a “pay if paid” provision, most courts construe the “if” as a </a:t>
            </a:r>
            <a:r>
              <a:rPr lang="en-US" altLang="en-US" sz="2800" b="1" dirty="0"/>
              <a:t>condition precedent </a:t>
            </a:r>
            <a:r>
              <a:rPr lang="en-US" altLang="en-US" sz="2800" dirty="0"/>
              <a:t>to the general’s obligation to pay the sub - that is, if the general never gets paid, the sub is out of luck </a:t>
            </a:r>
          </a:p>
          <a:p>
            <a:pPr eaLnBrk="1" hangingPunct="1">
              <a:buFontTx/>
              <a:buChar char="•"/>
            </a:pPr>
            <a:endParaRPr lang="en-US" altLang="en-US" sz="2800" dirty="0"/>
          </a:p>
          <a:p>
            <a:pPr eaLnBrk="1" hangingPunct="1">
              <a:buFontTx/>
              <a:buChar char="•"/>
            </a:pPr>
            <a:endParaRPr lang="en-US" altLang="en-US"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Slide Number Placeholder 5">
            <a:extLst>
              <a:ext uri="{FF2B5EF4-FFF2-40B4-BE49-F238E27FC236}">
                <a16:creationId xmlns:a16="http://schemas.microsoft.com/office/drawing/2014/main" id="{A17A8199-E0B0-5049-5D44-C7983532743F}"/>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38</a:t>
            </a:fld>
            <a:endParaRPr lang="en-US" altLang="en-US"/>
          </a:p>
        </p:txBody>
      </p:sp>
      <p:sp>
        <p:nvSpPr>
          <p:cNvPr id="37891" name="Rectangle 2">
            <a:extLst>
              <a:ext uri="{FF2B5EF4-FFF2-40B4-BE49-F238E27FC236}">
                <a16:creationId xmlns:a16="http://schemas.microsoft.com/office/drawing/2014/main" id="{B4B287F1-BEB0-4319-F19E-BE4D33D8371F}"/>
              </a:ext>
            </a:extLst>
          </p:cNvPr>
          <p:cNvSpPr>
            <a:spLocks noGrp="1" noChangeArrowheads="1"/>
          </p:cNvSpPr>
          <p:nvPr>
            <p:ph type="title"/>
          </p:nvPr>
        </p:nvSpPr>
        <p:spPr/>
        <p:txBody>
          <a:bodyPr/>
          <a:lstStyle/>
          <a:p>
            <a:pPr eaLnBrk="1" hangingPunct="1"/>
            <a:r>
              <a:rPr lang="en-US" altLang="en-US" sz="4000"/>
              <a:t>“Pay if Paid” Provisions</a:t>
            </a:r>
          </a:p>
        </p:txBody>
      </p:sp>
      <p:sp>
        <p:nvSpPr>
          <p:cNvPr id="37892" name="Rectangle 3">
            <a:extLst>
              <a:ext uri="{FF2B5EF4-FFF2-40B4-BE49-F238E27FC236}">
                <a16:creationId xmlns:a16="http://schemas.microsoft.com/office/drawing/2014/main" id="{A5A8606C-0C12-C992-D938-6634FA76A287}"/>
              </a:ext>
            </a:extLst>
          </p:cNvPr>
          <p:cNvSpPr>
            <a:spLocks noGrp="1" noChangeArrowheads="1"/>
          </p:cNvSpPr>
          <p:nvPr>
            <p:ph type="body" idx="1"/>
          </p:nvPr>
        </p:nvSpPr>
        <p:spPr/>
        <p:txBody>
          <a:bodyPr/>
          <a:lstStyle/>
          <a:p>
            <a:pPr eaLnBrk="1" hangingPunct="1">
              <a:buFontTx/>
              <a:buChar char="•"/>
            </a:pPr>
            <a:r>
              <a:rPr lang="en-US" altLang="en-US"/>
              <a:t>Some states prohibit “Pay if Paid” provisions by statute.  Most states allow “Pay if Paid” provisions, so be careful</a:t>
            </a:r>
          </a:p>
          <a:p>
            <a:pPr eaLnBrk="1" hangingPunct="1">
              <a:buFontTx/>
              <a:buNone/>
            </a:pPr>
            <a:r>
              <a:rPr lang="en-US" altLang="en-US"/>
              <a:t> </a:t>
            </a:r>
          </a:p>
          <a:p>
            <a:pPr eaLnBrk="1" hangingPunct="1">
              <a:buFontTx/>
              <a:buChar char="•"/>
            </a:pPr>
            <a:r>
              <a:rPr lang="en-US" altLang="en-US"/>
              <a:t>If a sub has a “pay if paid” provision, the sub is assuming the credit risk of the owner</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Slide Number Placeholder 5">
            <a:extLst>
              <a:ext uri="{FF2B5EF4-FFF2-40B4-BE49-F238E27FC236}">
                <a16:creationId xmlns:a16="http://schemas.microsoft.com/office/drawing/2014/main" id="{C024216A-A1B0-08C7-41D0-8C9D3A9D6F6C}"/>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39</a:t>
            </a:fld>
            <a:endParaRPr lang="en-US" altLang="en-US"/>
          </a:p>
        </p:txBody>
      </p:sp>
      <p:sp>
        <p:nvSpPr>
          <p:cNvPr id="38915" name="Rectangle 2">
            <a:extLst>
              <a:ext uri="{FF2B5EF4-FFF2-40B4-BE49-F238E27FC236}">
                <a16:creationId xmlns:a16="http://schemas.microsoft.com/office/drawing/2014/main" id="{71059043-B0DE-4C12-299E-CF109392A444}"/>
              </a:ext>
            </a:extLst>
          </p:cNvPr>
          <p:cNvSpPr>
            <a:spLocks noGrp="1" noChangeArrowheads="1"/>
          </p:cNvSpPr>
          <p:nvPr>
            <p:ph type="title"/>
          </p:nvPr>
        </p:nvSpPr>
        <p:spPr/>
        <p:txBody>
          <a:bodyPr/>
          <a:lstStyle/>
          <a:p>
            <a:pPr eaLnBrk="1" hangingPunct="1"/>
            <a:r>
              <a:rPr lang="en-US" altLang="en-US" sz="4000"/>
              <a:t>“Pay When Paid” Provisions</a:t>
            </a:r>
          </a:p>
        </p:txBody>
      </p:sp>
      <p:sp>
        <p:nvSpPr>
          <p:cNvPr id="38916" name="Rectangle 3">
            <a:extLst>
              <a:ext uri="{FF2B5EF4-FFF2-40B4-BE49-F238E27FC236}">
                <a16:creationId xmlns:a16="http://schemas.microsoft.com/office/drawing/2014/main" id="{0E8BA112-8CF5-A8F0-667A-A51B33F9B6C4}"/>
              </a:ext>
            </a:extLst>
          </p:cNvPr>
          <p:cNvSpPr>
            <a:spLocks noGrp="1" noChangeArrowheads="1"/>
          </p:cNvSpPr>
          <p:nvPr>
            <p:ph type="body" idx="1"/>
          </p:nvPr>
        </p:nvSpPr>
        <p:spPr/>
        <p:txBody>
          <a:bodyPr/>
          <a:lstStyle/>
          <a:p>
            <a:pPr eaLnBrk="1" hangingPunct="1">
              <a:buFontTx/>
              <a:buChar char="•"/>
            </a:pPr>
            <a:r>
              <a:rPr lang="en-US" altLang="en-US" sz="2800"/>
              <a:t>State that sub will be paid </a:t>
            </a:r>
            <a:r>
              <a:rPr lang="en-US" altLang="en-US" sz="2800" u="sng"/>
              <a:t>when</a:t>
            </a:r>
            <a:r>
              <a:rPr lang="en-US" altLang="en-US" sz="2800"/>
              <a:t> general is paid</a:t>
            </a:r>
          </a:p>
          <a:p>
            <a:pPr eaLnBrk="1" hangingPunct="1">
              <a:buFontTx/>
              <a:buNone/>
            </a:pPr>
            <a:endParaRPr lang="en-US" altLang="en-US" sz="2800"/>
          </a:p>
          <a:p>
            <a:pPr eaLnBrk="1" hangingPunct="1">
              <a:buFontTx/>
              <a:buChar char="•"/>
            </a:pPr>
            <a:r>
              <a:rPr lang="en-US" altLang="en-US" sz="2800"/>
              <a:t>When confronted with a “pay when paid” arrangement, courts usually will not allow the sub to be unpaid indefinitely; courts typically impose a “reasonable” payment deadline even if the general has not been paid</a:t>
            </a:r>
          </a:p>
          <a:p>
            <a:pPr eaLnBrk="1" hangingPunct="1">
              <a:buFontTx/>
              <a:buChar char="•"/>
            </a:pPr>
            <a:endParaRPr lang="en-US" altLang="en-US" sz="280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Slide Number Placeholder 5">
            <a:extLst>
              <a:ext uri="{FF2B5EF4-FFF2-40B4-BE49-F238E27FC236}">
                <a16:creationId xmlns:a16="http://schemas.microsoft.com/office/drawing/2014/main" id="{3D6D2B5B-3779-F7DC-47F1-499EF965A970}"/>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a:t>
            </a:fld>
            <a:endParaRPr lang="en-US" altLang="en-US" dirty="0"/>
          </a:p>
        </p:txBody>
      </p:sp>
      <p:sp>
        <p:nvSpPr>
          <p:cNvPr id="6149" name="Rectangle 2">
            <a:extLst>
              <a:ext uri="{FF2B5EF4-FFF2-40B4-BE49-F238E27FC236}">
                <a16:creationId xmlns:a16="http://schemas.microsoft.com/office/drawing/2014/main" id="{8649EFF3-571A-3BA3-A46E-E95377521582}"/>
              </a:ext>
            </a:extLst>
          </p:cNvPr>
          <p:cNvSpPr>
            <a:spLocks noGrp="1" noChangeArrowheads="1"/>
          </p:cNvSpPr>
          <p:nvPr>
            <p:ph type="title"/>
          </p:nvPr>
        </p:nvSpPr>
        <p:spPr/>
        <p:txBody>
          <a:bodyPr/>
          <a:lstStyle/>
          <a:p>
            <a:pPr eaLnBrk="1" hangingPunct="1"/>
            <a:r>
              <a:rPr lang="en-US" altLang="en-US"/>
              <a:t>CONTRACT FORMATION</a:t>
            </a:r>
          </a:p>
        </p:txBody>
      </p:sp>
      <p:sp>
        <p:nvSpPr>
          <p:cNvPr id="6150" name="Rectangle 3">
            <a:extLst>
              <a:ext uri="{FF2B5EF4-FFF2-40B4-BE49-F238E27FC236}">
                <a16:creationId xmlns:a16="http://schemas.microsoft.com/office/drawing/2014/main" id="{08A37759-88A7-3B7C-B02C-EEED1A10A671}"/>
              </a:ext>
            </a:extLst>
          </p:cNvPr>
          <p:cNvSpPr>
            <a:spLocks noGrp="1" noChangeArrowheads="1"/>
          </p:cNvSpPr>
          <p:nvPr>
            <p:ph type="body" idx="1"/>
          </p:nvPr>
        </p:nvSpPr>
        <p:spPr/>
        <p:txBody>
          <a:bodyPr/>
          <a:lstStyle/>
          <a:p>
            <a:pPr eaLnBrk="1" hangingPunct="1">
              <a:lnSpc>
                <a:spcPct val="90000"/>
              </a:lnSpc>
            </a:pPr>
            <a:r>
              <a:rPr lang="en-US" altLang="en-US" dirty="0"/>
              <a:t>When is a contract formed?</a:t>
            </a:r>
          </a:p>
          <a:p>
            <a:pPr eaLnBrk="1" hangingPunct="1">
              <a:lnSpc>
                <a:spcPct val="90000"/>
              </a:lnSpc>
            </a:pPr>
            <a:r>
              <a:rPr lang="en-US" altLang="en-US" dirty="0"/>
              <a:t>What are its terms?</a:t>
            </a:r>
          </a:p>
          <a:p>
            <a:pPr eaLnBrk="1" hangingPunct="1">
              <a:lnSpc>
                <a:spcPct val="90000"/>
              </a:lnSpc>
            </a:pPr>
            <a:r>
              <a:rPr lang="en-US" altLang="en-US" dirty="0"/>
              <a:t>Must know at what point (or in what document) to include your provisions</a:t>
            </a:r>
          </a:p>
          <a:p>
            <a:pPr eaLnBrk="1" hangingPunct="1">
              <a:lnSpc>
                <a:spcPct val="90000"/>
              </a:lnSpc>
            </a:pPr>
            <a:endParaRPr lang="en-US" altLang="en-US" dirty="0"/>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Slide Number Placeholder 5">
            <a:extLst>
              <a:ext uri="{FF2B5EF4-FFF2-40B4-BE49-F238E27FC236}">
                <a16:creationId xmlns:a16="http://schemas.microsoft.com/office/drawing/2014/main" id="{F51F7A9E-EFAA-62CD-E5D6-191AFEE3F486}"/>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40</a:t>
            </a:fld>
            <a:endParaRPr lang="en-US" altLang="en-US"/>
          </a:p>
        </p:txBody>
      </p:sp>
      <p:sp>
        <p:nvSpPr>
          <p:cNvPr id="39939" name="Rectangle 2">
            <a:extLst>
              <a:ext uri="{FF2B5EF4-FFF2-40B4-BE49-F238E27FC236}">
                <a16:creationId xmlns:a16="http://schemas.microsoft.com/office/drawing/2014/main" id="{94D737A3-3639-139A-7AD9-96251D3AECB4}"/>
              </a:ext>
            </a:extLst>
          </p:cNvPr>
          <p:cNvSpPr>
            <a:spLocks noGrp="1" noChangeArrowheads="1"/>
          </p:cNvSpPr>
          <p:nvPr>
            <p:ph type="title"/>
          </p:nvPr>
        </p:nvSpPr>
        <p:spPr/>
        <p:txBody>
          <a:bodyPr/>
          <a:lstStyle/>
          <a:p>
            <a:pPr eaLnBrk="1" hangingPunct="1"/>
            <a:r>
              <a:rPr lang="en-US" altLang="en-US" sz="4000"/>
              <a:t>“Pay if Paid” v. “Pay When Paid”</a:t>
            </a:r>
          </a:p>
        </p:txBody>
      </p:sp>
      <p:sp>
        <p:nvSpPr>
          <p:cNvPr id="39940" name="Rectangle 3">
            <a:extLst>
              <a:ext uri="{FF2B5EF4-FFF2-40B4-BE49-F238E27FC236}">
                <a16:creationId xmlns:a16="http://schemas.microsoft.com/office/drawing/2014/main" id="{663847BD-18B7-D51E-33A4-E23015D1113E}"/>
              </a:ext>
            </a:extLst>
          </p:cNvPr>
          <p:cNvSpPr>
            <a:spLocks noGrp="1" noChangeArrowheads="1"/>
          </p:cNvSpPr>
          <p:nvPr>
            <p:ph type="body" idx="1"/>
          </p:nvPr>
        </p:nvSpPr>
        <p:spPr/>
        <p:txBody>
          <a:bodyPr/>
          <a:lstStyle/>
          <a:p>
            <a:pPr eaLnBrk="1" hangingPunct="1">
              <a:buFontTx/>
              <a:buChar char="•"/>
            </a:pPr>
            <a:r>
              <a:rPr lang="en-US" altLang="en-US"/>
              <a:t>There is a difference</a:t>
            </a:r>
          </a:p>
          <a:p>
            <a:pPr eaLnBrk="1" hangingPunct="1">
              <a:buFontTx/>
              <a:buNone/>
            </a:pPr>
            <a:endParaRPr lang="en-US" altLang="en-US"/>
          </a:p>
          <a:p>
            <a:pPr eaLnBrk="1" hangingPunct="1">
              <a:buFontTx/>
              <a:buChar char="•"/>
            </a:pPr>
            <a:r>
              <a:rPr lang="en-US" altLang="en-US"/>
              <a:t>“Pay if Paid” affects your entitlement to the money</a:t>
            </a:r>
          </a:p>
          <a:p>
            <a:pPr eaLnBrk="1" hangingPunct="1">
              <a:buFontTx/>
              <a:buNone/>
            </a:pPr>
            <a:endParaRPr lang="en-US" altLang="en-US"/>
          </a:p>
          <a:p>
            <a:pPr eaLnBrk="1" hangingPunct="1">
              <a:buFontTx/>
              <a:buChar char="•"/>
            </a:pPr>
            <a:r>
              <a:rPr lang="en-US" altLang="en-US"/>
              <a:t>“Pay when Paid” only affects when you get the money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Slide Number Placeholder 5">
            <a:extLst>
              <a:ext uri="{FF2B5EF4-FFF2-40B4-BE49-F238E27FC236}">
                <a16:creationId xmlns:a16="http://schemas.microsoft.com/office/drawing/2014/main" id="{5F5F0D5A-B9D8-63C4-5D4B-BDB768121CDE}"/>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41</a:t>
            </a:fld>
            <a:endParaRPr lang="en-US" altLang="en-US"/>
          </a:p>
        </p:txBody>
      </p:sp>
      <p:sp>
        <p:nvSpPr>
          <p:cNvPr id="40963" name="Rectangle 2">
            <a:extLst>
              <a:ext uri="{FF2B5EF4-FFF2-40B4-BE49-F238E27FC236}">
                <a16:creationId xmlns:a16="http://schemas.microsoft.com/office/drawing/2014/main" id="{BD41CD17-08A5-2EB3-B574-CA9725B2F5BF}"/>
              </a:ext>
            </a:extLst>
          </p:cNvPr>
          <p:cNvSpPr>
            <a:spLocks noGrp="1" noChangeArrowheads="1"/>
          </p:cNvSpPr>
          <p:nvPr>
            <p:ph type="title"/>
          </p:nvPr>
        </p:nvSpPr>
        <p:spPr/>
        <p:txBody>
          <a:bodyPr/>
          <a:lstStyle/>
          <a:p>
            <a:pPr eaLnBrk="1" hangingPunct="1"/>
            <a:r>
              <a:rPr lang="en-US" altLang="en-US" sz="4000"/>
              <a:t>“Pay if Paid” v. “Pay When Paid”</a:t>
            </a:r>
          </a:p>
        </p:txBody>
      </p:sp>
      <p:sp>
        <p:nvSpPr>
          <p:cNvPr id="40964" name="Rectangle 3">
            <a:extLst>
              <a:ext uri="{FF2B5EF4-FFF2-40B4-BE49-F238E27FC236}">
                <a16:creationId xmlns:a16="http://schemas.microsoft.com/office/drawing/2014/main" id="{BCD15519-9265-C578-661C-81B4D764779B}"/>
              </a:ext>
            </a:extLst>
          </p:cNvPr>
          <p:cNvSpPr>
            <a:spLocks noGrp="1" noChangeArrowheads="1"/>
          </p:cNvSpPr>
          <p:nvPr>
            <p:ph type="body" idx="1"/>
          </p:nvPr>
        </p:nvSpPr>
        <p:spPr/>
        <p:txBody>
          <a:bodyPr/>
          <a:lstStyle/>
          <a:p>
            <a:pPr eaLnBrk="1" hangingPunct="1">
              <a:buFontTx/>
              <a:buChar char="•"/>
            </a:pPr>
            <a:r>
              <a:rPr lang="en-US" altLang="en-US"/>
              <a:t>Obviously, a sub should try to avoid “pay if paid” and “pay when paid” provisions </a:t>
            </a:r>
          </a:p>
          <a:p>
            <a:pPr eaLnBrk="1" hangingPunct="1">
              <a:buFontTx/>
              <a:buNone/>
            </a:pPr>
            <a:endParaRPr lang="en-US" altLang="en-US"/>
          </a:p>
          <a:p>
            <a:pPr eaLnBrk="1" hangingPunct="1">
              <a:buFontTx/>
              <a:buChar char="•"/>
            </a:pPr>
            <a:r>
              <a:rPr lang="en-US" altLang="en-US"/>
              <a:t>But, if one must be included, it is better for the sub to have a “pay when paid” arrangement </a:t>
            </a:r>
          </a:p>
          <a:p>
            <a:pPr eaLnBrk="1" hangingPunct="1">
              <a:buFontTx/>
              <a:buNone/>
            </a:pPr>
            <a:endParaRPr lang="en-US"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Slide Number Placeholder 5">
            <a:extLst>
              <a:ext uri="{FF2B5EF4-FFF2-40B4-BE49-F238E27FC236}">
                <a16:creationId xmlns:a16="http://schemas.microsoft.com/office/drawing/2014/main" id="{605D84FF-9909-0943-6C90-E500C5E5AA25}"/>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42</a:t>
            </a:fld>
            <a:endParaRPr lang="en-US" altLang="en-US"/>
          </a:p>
        </p:txBody>
      </p:sp>
      <p:sp>
        <p:nvSpPr>
          <p:cNvPr id="41987" name="Rectangle 2">
            <a:extLst>
              <a:ext uri="{FF2B5EF4-FFF2-40B4-BE49-F238E27FC236}">
                <a16:creationId xmlns:a16="http://schemas.microsoft.com/office/drawing/2014/main" id="{9F050C77-9B54-7993-19AE-FE119304BF77}"/>
              </a:ext>
            </a:extLst>
          </p:cNvPr>
          <p:cNvSpPr>
            <a:spLocks noGrp="1" noChangeArrowheads="1"/>
          </p:cNvSpPr>
          <p:nvPr>
            <p:ph type="title"/>
          </p:nvPr>
        </p:nvSpPr>
        <p:spPr/>
        <p:txBody>
          <a:bodyPr/>
          <a:lstStyle/>
          <a:p>
            <a:pPr eaLnBrk="1" hangingPunct="1"/>
            <a:r>
              <a:rPr lang="en-US" altLang="en-US" sz="4000"/>
              <a:t>Do “Pay if/when Paid” Provisions Affect Lien Rights?</a:t>
            </a:r>
            <a:r>
              <a:rPr lang="en-US" altLang="en-US"/>
              <a:t> </a:t>
            </a:r>
          </a:p>
        </p:txBody>
      </p:sp>
      <p:sp>
        <p:nvSpPr>
          <p:cNvPr id="41988" name="Rectangle 3">
            <a:extLst>
              <a:ext uri="{FF2B5EF4-FFF2-40B4-BE49-F238E27FC236}">
                <a16:creationId xmlns:a16="http://schemas.microsoft.com/office/drawing/2014/main" id="{FDCF0EF3-3A41-7ABB-3CC7-6CC7F5ECDB7D}"/>
              </a:ext>
            </a:extLst>
          </p:cNvPr>
          <p:cNvSpPr>
            <a:spLocks noGrp="1" noChangeArrowheads="1"/>
          </p:cNvSpPr>
          <p:nvPr>
            <p:ph type="body" idx="1"/>
          </p:nvPr>
        </p:nvSpPr>
        <p:spPr/>
        <p:txBody>
          <a:bodyPr/>
          <a:lstStyle/>
          <a:p>
            <a:pPr eaLnBrk="1" hangingPunct="1">
              <a:buFontTx/>
              <a:buChar char="•"/>
            </a:pPr>
            <a:r>
              <a:rPr lang="en-US" altLang="en-US" dirty="0"/>
              <a:t>Provision might say that sub cannot file lien before payment is “due”</a:t>
            </a:r>
          </a:p>
          <a:p>
            <a:pPr eaLnBrk="1" hangingPunct="1">
              <a:buFontTx/>
              <a:buChar char="•"/>
            </a:pPr>
            <a:r>
              <a:rPr lang="en-US" altLang="en-US" dirty="0"/>
              <a:t>Some/most states have statutes that say “pay if/when paid” provisions do not affect lien rights</a:t>
            </a:r>
          </a:p>
          <a:p>
            <a:pPr eaLnBrk="1" hangingPunct="1">
              <a:buFontTx/>
              <a:buChar char="•"/>
            </a:pPr>
            <a:endParaRPr lang="en-US"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Slide Number Placeholder 5">
            <a:extLst>
              <a:ext uri="{FF2B5EF4-FFF2-40B4-BE49-F238E27FC236}">
                <a16:creationId xmlns:a16="http://schemas.microsoft.com/office/drawing/2014/main" id="{8C7D5DEE-730B-D2CF-A1D7-3AB5E06907FA}"/>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43</a:t>
            </a:fld>
            <a:endParaRPr lang="en-US" altLang="en-US"/>
          </a:p>
        </p:txBody>
      </p:sp>
      <p:sp>
        <p:nvSpPr>
          <p:cNvPr id="43011" name="Rectangle 2">
            <a:extLst>
              <a:ext uri="{FF2B5EF4-FFF2-40B4-BE49-F238E27FC236}">
                <a16:creationId xmlns:a16="http://schemas.microsoft.com/office/drawing/2014/main" id="{126ED9F4-AEF4-DD2E-0300-6334331E126E}"/>
              </a:ext>
            </a:extLst>
          </p:cNvPr>
          <p:cNvSpPr>
            <a:spLocks noGrp="1" noChangeArrowheads="1"/>
          </p:cNvSpPr>
          <p:nvPr>
            <p:ph type="title"/>
          </p:nvPr>
        </p:nvSpPr>
        <p:spPr/>
        <p:txBody>
          <a:bodyPr/>
          <a:lstStyle/>
          <a:p>
            <a:pPr eaLnBrk="1" hangingPunct="1"/>
            <a:r>
              <a:rPr lang="en-US" altLang="en-US" sz="4000"/>
              <a:t>Termination Provisions</a:t>
            </a:r>
          </a:p>
        </p:txBody>
      </p:sp>
      <p:sp>
        <p:nvSpPr>
          <p:cNvPr id="43012" name="Rectangle 3">
            <a:extLst>
              <a:ext uri="{FF2B5EF4-FFF2-40B4-BE49-F238E27FC236}">
                <a16:creationId xmlns:a16="http://schemas.microsoft.com/office/drawing/2014/main" id="{40FFC929-700D-45C3-E577-81DA29E0FBF3}"/>
              </a:ext>
            </a:extLst>
          </p:cNvPr>
          <p:cNvSpPr>
            <a:spLocks noGrp="1" noChangeArrowheads="1"/>
          </p:cNvSpPr>
          <p:nvPr>
            <p:ph type="body" idx="1"/>
          </p:nvPr>
        </p:nvSpPr>
        <p:spPr/>
        <p:txBody>
          <a:bodyPr/>
          <a:lstStyle/>
          <a:p>
            <a:pPr eaLnBrk="1" hangingPunct="1">
              <a:lnSpc>
                <a:spcPct val="80000"/>
              </a:lnSpc>
              <a:buFontTx/>
              <a:buChar char="•"/>
            </a:pPr>
            <a:r>
              <a:rPr lang="en-US" altLang="en-US" sz="2400"/>
              <a:t>Circumstances under which the agreement may be terminated (by either party) should be well defined  </a:t>
            </a:r>
          </a:p>
          <a:p>
            <a:pPr eaLnBrk="1" hangingPunct="1">
              <a:lnSpc>
                <a:spcPct val="80000"/>
              </a:lnSpc>
              <a:buFontTx/>
              <a:buChar char="•"/>
            </a:pPr>
            <a:r>
              <a:rPr lang="en-US" altLang="en-US" sz="2400"/>
              <a:t>Many subcontract agreements contain a “termination for convenience” clause which would permit the general to terminate the sub’s work for convenience - perhaps when the owner terminates the general for convenience pursuant to the prime contract  </a:t>
            </a:r>
          </a:p>
          <a:p>
            <a:pPr eaLnBrk="1" hangingPunct="1">
              <a:lnSpc>
                <a:spcPct val="80000"/>
              </a:lnSpc>
              <a:buFontTx/>
              <a:buChar char="•"/>
            </a:pPr>
            <a:r>
              <a:rPr lang="en-US" altLang="en-US" sz="2400"/>
              <a:t>Not uncommon  </a:t>
            </a:r>
          </a:p>
          <a:p>
            <a:pPr eaLnBrk="1" hangingPunct="1">
              <a:lnSpc>
                <a:spcPct val="80000"/>
              </a:lnSpc>
              <a:buFontTx/>
              <a:buChar char="•"/>
            </a:pPr>
            <a:r>
              <a:rPr lang="en-US" altLang="en-US" sz="2400"/>
              <a:t>Should obligate the general to pay the sub for the work performed to date in a sufficiently definite manner, allowing for profit and overhead for work performed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Slide Number Placeholder 5">
            <a:extLst>
              <a:ext uri="{FF2B5EF4-FFF2-40B4-BE49-F238E27FC236}">
                <a16:creationId xmlns:a16="http://schemas.microsoft.com/office/drawing/2014/main" id="{43F584A0-F4B5-FF26-A81A-C57754E6BE91}"/>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44</a:t>
            </a:fld>
            <a:endParaRPr lang="en-US" altLang="en-US"/>
          </a:p>
        </p:txBody>
      </p:sp>
      <p:sp>
        <p:nvSpPr>
          <p:cNvPr id="44035" name="Rectangle 2">
            <a:extLst>
              <a:ext uri="{FF2B5EF4-FFF2-40B4-BE49-F238E27FC236}">
                <a16:creationId xmlns:a16="http://schemas.microsoft.com/office/drawing/2014/main" id="{250937B4-36B1-33BB-B79E-3E6DADBE45D5}"/>
              </a:ext>
            </a:extLst>
          </p:cNvPr>
          <p:cNvSpPr>
            <a:spLocks noGrp="1" noChangeArrowheads="1"/>
          </p:cNvSpPr>
          <p:nvPr>
            <p:ph type="title"/>
          </p:nvPr>
        </p:nvSpPr>
        <p:spPr/>
        <p:txBody>
          <a:bodyPr/>
          <a:lstStyle/>
          <a:p>
            <a:pPr eaLnBrk="1" hangingPunct="1"/>
            <a:r>
              <a:rPr lang="en-US" altLang="en-US" sz="4000"/>
              <a:t>Waiver of Bond Rights</a:t>
            </a:r>
          </a:p>
        </p:txBody>
      </p:sp>
      <p:sp>
        <p:nvSpPr>
          <p:cNvPr id="44036" name="Rectangle 3">
            <a:extLst>
              <a:ext uri="{FF2B5EF4-FFF2-40B4-BE49-F238E27FC236}">
                <a16:creationId xmlns:a16="http://schemas.microsoft.com/office/drawing/2014/main" id="{3B2CCAA9-EB29-9CC7-0278-518F0A6C6923}"/>
              </a:ext>
            </a:extLst>
          </p:cNvPr>
          <p:cNvSpPr>
            <a:spLocks noGrp="1" noChangeArrowheads="1"/>
          </p:cNvSpPr>
          <p:nvPr>
            <p:ph type="body" idx="1"/>
          </p:nvPr>
        </p:nvSpPr>
        <p:spPr/>
        <p:txBody>
          <a:bodyPr/>
          <a:lstStyle/>
          <a:p>
            <a:pPr eaLnBrk="1" hangingPunct="1">
              <a:lnSpc>
                <a:spcPct val="80000"/>
              </a:lnSpc>
              <a:buFontTx/>
              <a:buChar char="•"/>
            </a:pPr>
            <a:r>
              <a:rPr lang="en-US" altLang="en-US" sz="2800"/>
              <a:t>Similar to upfront waivers of mechanic’s lien rights, beware of provisions which would have the subcontractor waive payment bond rights  </a:t>
            </a:r>
          </a:p>
          <a:p>
            <a:pPr eaLnBrk="1" hangingPunct="1">
              <a:lnSpc>
                <a:spcPct val="80000"/>
              </a:lnSpc>
              <a:buFontTx/>
              <a:buChar char="•"/>
            </a:pPr>
            <a:r>
              <a:rPr lang="en-US" altLang="en-US" sz="2800"/>
              <a:t>Some states prohibit such provisions. Other states do not  </a:t>
            </a:r>
          </a:p>
          <a:p>
            <a:pPr eaLnBrk="1" hangingPunct="1">
              <a:lnSpc>
                <a:spcPct val="80000"/>
              </a:lnSpc>
              <a:buFontTx/>
              <a:buChar char="•"/>
            </a:pPr>
            <a:r>
              <a:rPr lang="en-US" altLang="en-US" sz="2800"/>
              <a:t>Such provisions should be deleted</a:t>
            </a:r>
          </a:p>
          <a:p>
            <a:pPr eaLnBrk="1" hangingPunct="1">
              <a:lnSpc>
                <a:spcPct val="80000"/>
              </a:lnSpc>
              <a:buFontTx/>
              <a:buChar char="•"/>
            </a:pPr>
            <a:r>
              <a:rPr lang="en-US" altLang="en-US" sz="2800"/>
              <a:t>Most states require the prime to provide a payment bond on a public project – so don’t give it up</a:t>
            </a:r>
          </a:p>
          <a:p>
            <a:pPr eaLnBrk="1" hangingPunct="1">
              <a:lnSpc>
                <a:spcPct val="80000"/>
              </a:lnSpc>
              <a:buFontTx/>
              <a:buNone/>
            </a:pPr>
            <a:endParaRPr lang="en-US" altLang="en-US" sz="28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Slide Number Placeholder 5">
            <a:extLst>
              <a:ext uri="{FF2B5EF4-FFF2-40B4-BE49-F238E27FC236}">
                <a16:creationId xmlns:a16="http://schemas.microsoft.com/office/drawing/2014/main" id="{FDD94586-15B4-806B-9DDD-3B55E834A3AA}"/>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45</a:t>
            </a:fld>
            <a:endParaRPr lang="en-US" altLang="en-US"/>
          </a:p>
        </p:txBody>
      </p:sp>
      <p:sp>
        <p:nvSpPr>
          <p:cNvPr id="45059" name="Rectangle 2">
            <a:extLst>
              <a:ext uri="{FF2B5EF4-FFF2-40B4-BE49-F238E27FC236}">
                <a16:creationId xmlns:a16="http://schemas.microsoft.com/office/drawing/2014/main" id="{92AC75DB-EB49-A571-1FE9-F1555A0A5FD1}"/>
              </a:ext>
            </a:extLst>
          </p:cNvPr>
          <p:cNvSpPr>
            <a:spLocks noGrp="1" noChangeArrowheads="1"/>
          </p:cNvSpPr>
          <p:nvPr>
            <p:ph type="title"/>
          </p:nvPr>
        </p:nvSpPr>
        <p:spPr/>
        <p:txBody>
          <a:bodyPr/>
          <a:lstStyle/>
          <a:p>
            <a:pPr eaLnBrk="1" hangingPunct="1"/>
            <a:r>
              <a:rPr lang="en-US" altLang="en-US" sz="4000"/>
              <a:t>Provisions Conditioning Final Payment on Waiver of Claims</a:t>
            </a:r>
          </a:p>
        </p:txBody>
      </p:sp>
      <p:sp>
        <p:nvSpPr>
          <p:cNvPr id="45060" name="Rectangle 3">
            <a:extLst>
              <a:ext uri="{FF2B5EF4-FFF2-40B4-BE49-F238E27FC236}">
                <a16:creationId xmlns:a16="http://schemas.microsoft.com/office/drawing/2014/main" id="{28D8B7A8-C4B8-DFBC-67A1-FE3DAE2AA282}"/>
              </a:ext>
            </a:extLst>
          </p:cNvPr>
          <p:cNvSpPr>
            <a:spLocks noGrp="1" noChangeArrowheads="1"/>
          </p:cNvSpPr>
          <p:nvPr>
            <p:ph type="body" idx="1"/>
          </p:nvPr>
        </p:nvSpPr>
        <p:spPr/>
        <p:txBody>
          <a:bodyPr/>
          <a:lstStyle/>
          <a:p>
            <a:pPr eaLnBrk="1" hangingPunct="1">
              <a:buFontTx/>
              <a:buChar char="•"/>
            </a:pPr>
            <a:r>
              <a:rPr lang="en-US" altLang="en-US" sz="2800"/>
              <a:t>Such a provision would force the subcontractor to waive any pending or asserted claims in order to receive its final payment</a:t>
            </a:r>
          </a:p>
          <a:p>
            <a:pPr eaLnBrk="1" hangingPunct="1">
              <a:buFontTx/>
              <a:buChar char="•"/>
            </a:pPr>
            <a:r>
              <a:rPr lang="en-US" altLang="en-US" sz="2800"/>
              <a:t>Some states have statutes which prohibit such provisions.  Other states do not  </a:t>
            </a:r>
          </a:p>
          <a:p>
            <a:pPr eaLnBrk="1" hangingPunct="1">
              <a:buFontTx/>
              <a:buChar char="•"/>
            </a:pPr>
            <a:r>
              <a:rPr lang="en-US" altLang="en-US" sz="2800"/>
              <a:t>Any claims pending at final payment should be preserved</a:t>
            </a:r>
          </a:p>
          <a:p>
            <a:pPr eaLnBrk="1" hangingPunct="1">
              <a:buFontTx/>
              <a:buNone/>
            </a:pPr>
            <a:endParaRPr lang="en-US" altLang="en-US" sz="2800"/>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Slide Number Placeholder 5">
            <a:extLst>
              <a:ext uri="{FF2B5EF4-FFF2-40B4-BE49-F238E27FC236}">
                <a16:creationId xmlns:a16="http://schemas.microsoft.com/office/drawing/2014/main" id="{B3705EB6-9C7A-FC18-8A6F-FC3E0ADFEE4D}"/>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46</a:t>
            </a:fld>
            <a:endParaRPr lang="en-US" altLang="en-US"/>
          </a:p>
        </p:txBody>
      </p:sp>
      <p:sp>
        <p:nvSpPr>
          <p:cNvPr id="46083" name="Rectangle 2">
            <a:extLst>
              <a:ext uri="{FF2B5EF4-FFF2-40B4-BE49-F238E27FC236}">
                <a16:creationId xmlns:a16="http://schemas.microsoft.com/office/drawing/2014/main" id="{C6DF9768-975E-E58E-499F-7758C2895EC7}"/>
              </a:ext>
            </a:extLst>
          </p:cNvPr>
          <p:cNvSpPr>
            <a:spLocks noGrp="1" noChangeArrowheads="1"/>
          </p:cNvSpPr>
          <p:nvPr>
            <p:ph type="title"/>
          </p:nvPr>
        </p:nvSpPr>
        <p:spPr/>
        <p:txBody>
          <a:bodyPr/>
          <a:lstStyle/>
          <a:p>
            <a:pPr eaLnBrk="1" hangingPunct="1"/>
            <a:r>
              <a:rPr lang="en-US" altLang="en-US" sz="4000"/>
              <a:t>Liquidated Damages Provisions</a:t>
            </a:r>
          </a:p>
        </p:txBody>
      </p:sp>
      <p:sp>
        <p:nvSpPr>
          <p:cNvPr id="46084" name="Rectangle 3">
            <a:extLst>
              <a:ext uri="{FF2B5EF4-FFF2-40B4-BE49-F238E27FC236}">
                <a16:creationId xmlns:a16="http://schemas.microsoft.com/office/drawing/2014/main" id="{E8749FE6-E7C6-F60E-B195-1C47391B74C9}"/>
              </a:ext>
            </a:extLst>
          </p:cNvPr>
          <p:cNvSpPr>
            <a:spLocks noGrp="1" noChangeArrowheads="1"/>
          </p:cNvSpPr>
          <p:nvPr>
            <p:ph type="body" idx="1"/>
          </p:nvPr>
        </p:nvSpPr>
        <p:spPr/>
        <p:txBody>
          <a:bodyPr/>
          <a:lstStyle/>
          <a:p>
            <a:pPr eaLnBrk="1" hangingPunct="1">
              <a:lnSpc>
                <a:spcPct val="90000"/>
              </a:lnSpc>
              <a:buFontTx/>
              <a:buChar char="•"/>
            </a:pPr>
            <a:r>
              <a:rPr lang="en-US" altLang="en-US"/>
              <a:t>Liquidated damages provisions are common</a:t>
            </a:r>
          </a:p>
          <a:p>
            <a:pPr eaLnBrk="1" hangingPunct="1">
              <a:lnSpc>
                <a:spcPct val="90000"/>
              </a:lnSpc>
              <a:buFontTx/>
              <a:buChar char="•"/>
            </a:pPr>
            <a:r>
              <a:rPr lang="en-US" altLang="en-US"/>
              <a:t>Pay attention to the per day amount being charged  </a:t>
            </a:r>
          </a:p>
          <a:p>
            <a:pPr eaLnBrk="1" hangingPunct="1">
              <a:lnSpc>
                <a:spcPct val="90000"/>
              </a:lnSpc>
              <a:buFontTx/>
              <a:buChar char="•"/>
            </a:pPr>
            <a:r>
              <a:rPr lang="en-US" altLang="en-US"/>
              <a:t>Sub should only be liable to the general for any liquidated damages that the owner may assess to the extent of the sub’s fault</a:t>
            </a:r>
          </a:p>
          <a:p>
            <a:pPr eaLnBrk="1" hangingPunct="1">
              <a:lnSpc>
                <a:spcPct val="90000"/>
              </a:lnSpc>
              <a:buFontTx/>
              <a:buNone/>
            </a:pPr>
            <a:endParaRPr lang="en-US"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Slide Number Placeholder 5">
            <a:extLst>
              <a:ext uri="{FF2B5EF4-FFF2-40B4-BE49-F238E27FC236}">
                <a16:creationId xmlns:a16="http://schemas.microsoft.com/office/drawing/2014/main" id="{C4DCA5A5-A8B8-ED7D-E6AD-F903EE82D166}"/>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47</a:t>
            </a:fld>
            <a:endParaRPr lang="en-US" altLang="en-US"/>
          </a:p>
        </p:txBody>
      </p:sp>
      <p:sp>
        <p:nvSpPr>
          <p:cNvPr id="47107" name="Rectangle 2">
            <a:extLst>
              <a:ext uri="{FF2B5EF4-FFF2-40B4-BE49-F238E27FC236}">
                <a16:creationId xmlns:a16="http://schemas.microsoft.com/office/drawing/2014/main" id="{7732945C-13C8-6CE8-F6DE-7190DD292D7C}"/>
              </a:ext>
            </a:extLst>
          </p:cNvPr>
          <p:cNvSpPr>
            <a:spLocks noGrp="1" noChangeArrowheads="1"/>
          </p:cNvSpPr>
          <p:nvPr>
            <p:ph type="title"/>
          </p:nvPr>
        </p:nvSpPr>
        <p:spPr/>
        <p:txBody>
          <a:bodyPr/>
          <a:lstStyle/>
          <a:p>
            <a:pPr eaLnBrk="1" hangingPunct="1"/>
            <a:r>
              <a:rPr lang="en-US" altLang="en-US" sz="4000"/>
              <a:t>Limitation of Damages Provisions</a:t>
            </a:r>
          </a:p>
        </p:txBody>
      </p:sp>
      <p:sp>
        <p:nvSpPr>
          <p:cNvPr id="47108" name="Rectangle 3">
            <a:extLst>
              <a:ext uri="{FF2B5EF4-FFF2-40B4-BE49-F238E27FC236}">
                <a16:creationId xmlns:a16="http://schemas.microsoft.com/office/drawing/2014/main" id="{9A8097B5-4F4B-1C78-0B28-F9053A353370}"/>
              </a:ext>
            </a:extLst>
          </p:cNvPr>
          <p:cNvSpPr>
            <a:spLocks noGrp="1" noChangeArrowheads="1"/>
          </p:cNvSpPr>
          <p:nvPr>
            <p:ph type="body" idx="1"/>
          </p:nvPr>
        </p:nvSpPr>
        <p:spPr/>
        <p:txBody>
          <a:bodyPr/>
          <a:lstStyle/>
          <a:p>
            <a:pPr eaLnBrk="1" hangingPunct="1">
              <a:buFontTx/>
              <a:buChar char="•"/>
            </a:pPr>
            <a:r>
              <a:rPr lang="en-US" altLang="en-US" sz="2800"/>
              <a:t>Expressly limit the damages to which a general contractor may be exposed to the subcontractor  </a:t>
            </a:r>
          </a:p>
          <a:p>
            <a:pPr eaLnBrk="1" hangingPunct="1">
              <a:buFontTx/>
              <a:buChar char="•"/>
            </a:pPr>
            <a:r>
              <a:rPr lang="en-US" altLang="en-US" sz="2800"/>
              <a:t>Say that the general contractor will not be liable to the subcontractor for indirect and consequential damages  </a:t>
            </a:r>
          </a:p>
          <a:p>
            <a:pPr eaLnBrk="1" hangingPunct="1">
              <a:buFontTx/>
              <a:buChar char="•"/>
            </a:pPr>
            <a:r>
              <a:rPr lang="en-US" altLang="en-US" sz="2800"/>
              <a:t>Should be reciprocated - sub should have its exposure to the general limited as well</a:t>
            </a:r>
          </a:p>
          <a:p>
            <a:pPr eaLnBrk="1" hangingPunct="1">
              <a:buFontTx/>
              <a:buNone/>
            </a:pPr>
            <a:endParaRPr lang="en-US" altLang="en-US" sz="28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Slide Number Placeholder 5">
            <a:extLst>
              <a:ext uri="{FF2B5EF4-FFF2-40B4-BE49-F238E27FC236}">
                <a16:creationId xmlns:a16="http://schemas.microsoft.com/office/drawing/2014/main" id="{CB4697C2-E05D-95FA-EB68-0BBF8F20245E}"/>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48</a:t>
            </a:fld>
            <a:endParaRPr lang="en-US" altLang="en-US"/>
          </a:p>
        </p:txBody>
      </p:sp>
      <p:sp>
        <p:nvSpPr>
          <p:cNvPr id="48131" name="Rectangle 2">
            <a:extLst>
              <a:ext uri="{FF2B5EF4-FFF2-40B4-BE49-F238E27FC236}">
                <a16:creationId xmlns:a16="http://schemas.microsoft.com/office/drawing/2014/main" id="{A22B8DD8-E3CA-E0BC-DE08-71C239297722}"/>
              </a:ext>
            </a:extLst>
          </p:cNvPr>
          <p:cNvSpPr>
            <a:spLocks noGrp="1" noChangeArrowheads="1"/>
          </p:cNvSpPr>
          <p:nvPr>
            <p:ph type="title"/>
          </p:nvPr>
        </p:nvSpPr>
        <p:spPr/>
        <p:txBody>
          <a:bodyPr/>
          <a:lstStyle/>
          <a:p>
            <a:pPr eaLnBrk="1" hangingPunct="1"/>
            <a:r>
              <a:rPr lang="en-US" altLang="en-US" sz="3600"/>
              <a:t>Change Orders in Writing Provisions</a:t>
            </a:r>
          </a:p>
        </p:txBody>
      </p:sp>
      <p:sp>
        <p:nvSpPr>
          <p:cNvPr id="48132" name="Rectangle 3">
            <a:extLst>
              <a:ext uri="{FF2B5EF4-FFF2-40B4-BE49-F238E27FC236}">
                <a16:creationId xmlns:a16="http://schemas.microsoft.com/office/drawing/2014/main" id="{D7906800-45B7-ACA5-CCA6-F80337A767E5}"/>
              </a:ext>
            </a:extLst>
          </p:cNvPr>
          <p:cNvSpPr>
            <a:spLocks noGrp="1" noChangeArrowheads="1"/>
          </p:cNvSpPr>
          <p:nvPr>
            <p:ph type="body" idx="1"/>
          </p:nvPr>
        </p:nvSpPr>
        <p:spPr/>
        <p:txBody>
          <a:bodyPr/>
          <a:lstStyle/>
          <a:p>
            <a:pPr eaLnBrk="1" hangingPunct="1">
              <a:lnSpc>
                <a:spcPct val="90000"/>
              </a:lnSpc>
              <a:buFontTx/>
              <a:buChar char="•"/>
            </a:pPr>
            <a:r>
              <a:rPr lang="en-US" altLang="en-US" sz="2800"/>
              <a:t>Beware of provisions which provide that a sub must have a written change order before proceeding with any extra work if it wants to be paid for the extra work  </a:t>
            </a:r>
          </a:p>
          <a:p>
            <a:pPr eaLnBrk="1" hangingPunct="1">
              <a:lnSpc>
                <a:spcPct val="90000"/>
              </a:lnSpc>
              <a:buFontTx/>
              <a:buChar char="•"/>
            </a:pPr>
            <a:r>
              <a:rPr lang="en-US" altLang="en-US" sz="2800"/>
              <a:t>Most subcontract agreements have such a provision  </a:t>
            </a:r>
          </a:p>
          <a:p>
            <a:pPr eaLnBrk="1" hangingPunct="1">
              <a:lnSpc>
                <a:spcPct val="90000"/>
              </a:lnSpc>
              <a:buFontTx/>
              <a:buChar char="•"/>
            </a:pPr>
            <a:r>
              <a:rPr lang="en-US" altLang="en-US" sz="2800"/>
              <a:t>However, in reality, the general threatens the sub with liquidated damages and other consequences if the “extra” work is not commenced  </a:t>
            </a:r>
          </a:p>
          <a:p>
            <a:pPr eaLnBrk="1" hangingPunct="1">
              <a:lnSpc>
                <a:spcPct val="90000"/>
              </a:lnSpc>
              <a:buFontTx/>
              <a:buChar char="•"/>
            </a:pPr>
            <a:endParaRPr lang="en-US" altLang="en-US" sz="2800"/>
          </a:p>
          <a:p>
            <a:pPr eaLnBrk="1" hangingPunct="1">
              <a:lnSpc>
                <a:spcPct val="90000"/>
              </a:lnSpc>
              <a:buFontTx/>
              <a:buNone/>
            </a:pPr>
            <a:endParaRPr lang="en-US" altLang="en-US" sz="2800"/>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Slide Number Placeholder 5">
            <a:extLst>
              <a:ext uri="{FF2B5EF4-FFF2-40B4-BE49-F238E27FC236}">
                <a16:creationId xmlns:a16="http://schemas.microsoft.com/office/drawing/2014/main" id="{A5B6E034-02A3-FEEC-4D1B-8C7AF7C1FA81}"/>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49</a:t>
            </a:fld>
            <a:endParaRPr lang="en-US" altLang="en-US"/>
          </a:p>
        </p:txBody>
      </p:sp>
      <p:sp>
        <p:nvSpPr>
          <p:cNvPr id="49155" name="Rectangle 2">
            <a:extLst>
              <a:ext uri="{FF2B5EF4-FFF2-40B4-BE49-F238E27FC236}">
                <a16:creationId xmlns:a16="http://schemas.microsoft.com/office/drawing/2014/main" id="{92AB149E-0366-140C-9599-972292330569}"/>
              </a:ext>
            </a:extLst>
          </p:cNvPr>
          <p:cNvSpPr>
            <a:spLocks noGrp="1" noChangeArrowheads="1"/>
          </p:cNvSpPr>
          <p:nvPr>
            <p:ph type="title"/>
          </p:nvPr>
        </p:nvSpPr>
        <p:spPr/>
        <p:txBody>
          <a:bodyPr/>
          <a:lstStyle/>
          <a:p>
            <a:pPr eaLnBrk="1" hangingPunct="1"/>
            <a:r>
              <a:rPr lang="en-US" altLang="en-US" sz="3600"/>
              <a:t>Change Orders in Writing Provisions</a:t>
            </a:r>
          </a:p>
        </p:txBody>
      </p:sp>
      <p:sp>
        <p:nvSpPr>
          <p:cNvPr id="49156" name="Rectangle 3">
            <a:extLst>
              <a:ext uri="{FF2B5EF4-FFF2-40B4-BE49-F238E27FC236}">
                <a16:creationId xmlns:a16="http://schemas.microsoft.com/office/drawing/2014/main" id="{5E5D6042-B54E-6BCC-C8E8-CCA880AC1502}"/>
              </a:ext>
            </a:extLst>
          </p:cNvPr>
          <p:cNvSpPr>
            <a:spLocks noGrp="1" noChangeArrowheads="1"/>
          </p:cNvSpPr>
          <p:nvPr>
            <p:ph type="body" idx="1"/>
          </p:nvPr>
        </p:nvSpPr>
        <p:spPr/>
        <p:txBody>
          <a:bodyPr/>
          <a:lstStyle/>
          <a:p>
            <a:pPr eaLnBrk="1" hangingPunct="1">
              <a:buFontTx/>
              <a:buChar char="•"/>
            </a:pPr>
            <a:r>
              <a:rPr lang="en-US" altLang="en-US" sz="2800"/>
              <a:t>When the sub turns around and submits a claim, the general hides behind the provision stating that a sub runs the risk of not being paid if it performs work it believes is extra without having a change order</a:t>
            </a:r>
          </a:p>
          <a:p>
            <a:pPr eaLnBrk="1" hangingPunct="1">
              <a:buFontTx/>
              <a:buChar char="•"/>
            </a:pPr>
            <a:r>
              <a:rPr lang="en-US" altLang="en-US" sz="2800"/>
              <a:t>If there is such a provision, refuse to perform extras without a written change order or a written waiver of this clause – point out that the general caused this problem by its form</a:t>
            </a:r>
          </a:p>
          <a:p>
            <a:pPr eaLnBrk="1" hangingPunct="1">
              <a:buFontTx/>
              <a:buNone/>
            </a:pPr>
            <a:endParaRPr lang="en-US" altLang="en-US" sz="280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Slide Number Placeholder 5">
            <a:extLst>
              <a:ext uri="{FF2B5EF4-FFF2-40B4-BE49-F238E27FC236}">
                <a16:creationId xmlns:a16="http://schemas.microsoft.com/office/drawing/2014/main" id="{EA49E3A7-B348-6754-D4A9-5B51FC1D454D}"/>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5</a:t>
            </a:fld>
            <a:endParaRPr lang="en-US" altLang="en-US"/>
          </a:p>
        </p:txBody>
      </p:sp>
      <p:sp>
        <p:nvSpPr>
          <p:cNvPr id="7173" name="Rectangle 2">
            <a:extLst>
              <a:ext uri="{FF2B5EF4-FFF2-40B4-BE49-F238E27FC236}">
                <a16:creationId xmlns:a16="http://schemas.microsoft.com/office/drawing/2014/main" id="{B540ACFF-C0A6-DECC-F060-5C520B974F79}"/>
              </a:ext>
            </a:extLst>
          </p:cNvPr>
          <p:cNvSpPr>
            <a:spLocks noGrp="1" noChangeArrowheads="1"/>
          </p:cNvSpPr>
          <p:nvPr>
            <p:ph type="title"/>
          </p:nvPr>
        </p:nvSpPr>
        <p:spPr/>
        <p:txBody>
          <a:bodyPr/>
          <a:lstStyle/>
          <a:p>
            <a:pPr eaLnBrk="1" hangingPunct="1"/>
            <a:r>
              <a:rPr lang="en-US" altLang="en-US"/>
              <a:t>CONTRACT FORMATION</a:t>
            </a:r>
          </a:p>
        </p:txBody>
      </p:sp>
      <p:sp>
        <p:nvSpPr>
          <p:cNvPr id="7174" name="Rectangle 3">
            <a:extLst>
              <a:ext uri="{FF2B5EF4-FFF2-40B4-BE49-F238E27FC236}">
                <a16:creationId xmlns:a16="http://schemas.microsoft.com/office/drawing/2014/main" id="{A590AAF4-0BFD-27FC-C62E-C3C73F4EE3E9}"/>
              </a:ext>
            </a:extLst>
          </p:cNvPr>
          <p:cNvSpPr>
            <a:spLocks noGrp="1" noChangeArrowheads="1"/>
          </p:cNvSpPr>
          <p:nvPr>
            <p:ph type="body" idx="1"/>
          </p:nvPr>
        </p:nvSpPr>
        <p:spPr/>
        <p:txBody>
          <a:bodyPr/>
          <a:lstStyle/>
          <a:p>
            <a:pPr eaLnBrk="1" hangingPunct="1">
              <a:lnSpc>
                <a:spcPct val="90000"/>
              </a:lnSpc>
            </a:pPr>
            <a:r>
              <a:rPr lang="en-US" altLang="en-US"/>
              <a:t>Easy to tell if there is a formal “Agreement” with an “integration clause”</a:t>
            </a:r>
          </a:p>
          <a:p>
            <a:pPr lvl="1" eaLnBrk="1" hangingPunct="1">
              <a:lnSpc>
                <a:spcPct val="90000"/>
              </a:lnSpc>
            </a:pPr>
            <a:r>
              <a:rPr lang="en-US" altLang="en-US"/>
              <a:t>Industry forms generally fair (i.e. AIA, ConsensusDOCS, DBI)</a:t>
            </a:r>
          </a:p>
          <a:p>
            <a:pPr lvl="1" eaLnBrk="1" hangingPunct="1">
              <a:lnSpc>
                <a:spcPct val="90000"/>
              </a:lnSpc>
            </a:pPr>
            <a:r>
              <a:rPr lang="en-US" altLang="en-US"/>
              <a:t>Watch out for in-house general contractor forms!</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Slide Number Placeholder 5">
            <a:extLst>
              <a:ext uri="{FF2B5EF4-FFF2-40B4-BE49-F238E27FC236}">
                <a16:creationId xmlns:a16="http://schemas.microsoft.com/office/drawing/2014/main" id="{1921F0B7-8A15-983E-F395-33938BAD515D}"/>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50</a:t>
            </a:fld>
            <a:endParaRPr lang="en-US" altLang="en-US"/>
          </a:p>
        </p:txBody>
      </p:sp>
      <p:sp>
        <p:nvSpPr>
          <p:cNvPr id="50179" name="Rectangle 2">
            <a:extLst>
              <a:ext uri="{FF2B5EF4-FFF2-40B4-BE49-F238E27FC236}">
                <a16:creationId xmlns:a16="http://schemas.microsoft.com/office/drawing/2014/main" id="{B4D778C5-8A33-72CE-6E24-D9552CF24AF1}"/>
              </a:ext>
            </a:extLst>
          </p:cNvPr>
          <p:cNvSpPr>
            <a:spLocks noGrp="1" noChangeArrowheads="1"/>
          </p:cNvSpPr>
          <p:nvPr>
            <p:ph type="title"/>
          </p:nvPr>
        </p:nvSpPr>
        <p:spPr/>
        <p:txBody>
          <a:bodyPr/>
          <a:lstStyle/>
          <a:p>
            <a:pPr eaLnBrk="1" hangingPunct="1"/>
            <a:r>
              <a:rPr lang="en-US" altLang="en-US" dirty="0"/>
              <a:t>Notice Provisions</a:t>
            </a:r>
          </a:p>
        </p:txBody>
      </p:sp>
      <p:sp>
        <p:nvSpPr>
          <p:cNvPr id="50180" name="Rectangle 3">
            <a:extLst>
              <a:ext uri="{FF2B5EF4-FFF2-40B4-BE49-F238E27FC236}">
                <a16:creationId xmlns:a16="http://schemas.microsoft.com/office/drawing/2014/main" id="{9087BE20-B792-4DC3-A652-3AFD04494629}"/>
              </a:ext>
            </a:extLst>
          </p:cNvPr>
          <p:cNvSpPr>
            <a:spLocks noGrp="1" noChangeArrowheads="1"/>
          </p:cNvSpPr>
          <p:nvPr>
            <p:ph type="body" idx="1"/>
          </p:nvPr>
        </p:nvSpPr>
        <p:spPr/>
        <p:txBody>
          <a:bodyPr/>
          <a:lstStyle/>
          <a:p>
            <a:pPr eaLnBrk="1" hangingPunct="1">
              <a:buFontTx/>
              <a:buChar char="•"/>
            </a:pPr>
            <a:r>
              <a:rPr lang="en-US" altLang="en-US" sz="3200" dirty="0"/>
              <a:t>Be aware of how any notices under the subcontract agreement should be sent  </a:t>
            </a:r>
          </a:p>
          <a:p>
            <a:pPr eaLnBrk="1" hangingPunct="1">
              <a:buFontTx/>
              <a:buChar char="•"/>
            </a:pPr>
            <a:r>
              <a:rPr lang="en-US" altLang="en-US" sz="3200" dirty="0"/>
              <a:t>Any notices sent should conform with such provision; email may not count</a:t>
            </a:r>
          </a:p>
          <a:p>
            <a:pPr eaLnBrk="1" hangingPunct="1">
              <a:buFontTx/>
              <a:buChar char="•"/>
            </a:pPr>
            <a:r>
              <a:rPr lang="en-US" altLang="en-US" sz="3200" dirty="0"/>
              <a:t>Do not give the other side an argument that your notice doesn’t count because it wasn’t sent correctly</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Slide Number Placeholder 5">
            <a:extLst>
              <a:ext uri="{FF2B5EF4-FFF2-40B4-BE49-F238E27FC236}">
                <a16:creationId xmlns:a16="http://schemas.microsoft.com/office/drawing/2014/main" id="{CD756628-30DF-0A96-9641-F9A60470CF99}"/>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51</a:t>
            </a:fld>
            <a:endParaRPr lang="en-US" altLang="en-US"/>
          </a:p>
        </p:txBody>
      </p:sp>
      <p:sp>
        <p:nvSpPr>
          <p:cNvPr id="51203" name="Rectangle 2">
            <a:extLst>
              <a:ext uri="{FF2B5EF4-FFF2-40B4-BE49-F238E27FC236}">
                <a16:creationId xmlns:a16="http://schemas.microsoft.com/office/drawing/2014/main" id="{5BC88634-3AAA-2133-997C-8A78770B0EDD}"/>
              </a:ext>
            </a:extLst>
          </p:cNvPr>
          <p:cNvSpPr>
            <a:spLocks noGrp="1" noChangeArrowheads="1"/>
          </p:cNvSpPr>
          <p:nvPr>
            <p:ph type="title"/>
          </p:nvPr>
        </p:nvSpPr>
        <p:spPr/>
        <p:txBody>
          <a:bodyPr/>
          <a:lstStyle/>
          <a:p>
            <a:pPr eaLnBrk="1" hangingPunct="1"/>
            <a:r>
              <a:rPr lang="en-US" altLang="en-US" sz="3200" dirty="0"/>
              <a:t>Provisions Requiring Dispute Resolution to Occur in Another State</a:t>
            </a:r>
          </a:p>
        </p:txBody>
      </p:sp>
      <p:sp>
        <p:nvSpPr>
          <p:cNvPr id="51204" name="Rectangle 3">
            <a:extLst>
              <a:ext uri="{FF2B5EF4-FFF2-40B4-BE49-F238E27FC236}">
                <a16:creationId xmlns:a16="http://schemas.microsoft.com/office/drawing/2014/main" id="{0C660A91-EE69-1560-B715-F31B2A26222E}"/>
              </a:ext>
            </a:extLst>
          </p:cNvPr>
          <p:cNvSpPr>
            <a:spLocks noGrp="1" noChangeArrowheads="1"/>
          </p:cNvSpPr>
          <p:nvPr>
            <p:ph type="body" idx="1"/>
          </p:nvPr>
        </p:nvSpPr>
        <p:spPr/>
        <p:txBody>
          <a:bodyPr/>
          <a:lstStyle/>
          <a:p>
            <a:pPr eaLnBrk="1" hangingPunct="1">
              <a:lnSpc>
                <a:spcPct val="90000"/>
              </a:lnSpc>
              <a:buFontTx/>
              <a:buChar char="•"/>
            </a:pPr>
            <a:r>
              <a:rPr lang="en-US" altLang="en-US"/>
              <a:t>State that any litigation, arbitration, mediation or other dispute resolution process will occur in some other state</a:t>
            </a:r>
          </a:p>
          <a:p>
            <a:pPr eaLnBrk="1" hangingPunct="1">
              <a:lnSpc>
                <a:spcPct val="90000"/>
              </a:lnSpc>
              <a:buFontTx/>
              <a:buChar char="•"/>
            </a:pPr>
            <a:r>
              <a:rPr lang="en-US" altLang="en-US"/>
              <a:t>Some states have statutes that prohibit such a provision </a:t>
            </a:r>
          </a:p>
          <a:p>
            <a:pPr eaLnBrk="1" hangingPunct="1">
              <a:lnSpc>
                <a:spcPct val="90000"/>
              </a:lnSpc>
              <a:buFontTx/>
              <a:buChar char="•"/>
            </a:pPr>
            <a:r>
              <a:rPr lang="en-US" altLang="en-US"/>
              <a:t>But, federal arbitration act trumps</a:t>
            </a:r>
          </a:p>
          <a:p>
            <a:pPr eaLnBrk="1" hangingPunct="1">
              <a:lnSpc>
                <a:spcPct val="90000"/>
              </a:lnSpc>
              <a:buFontTx/>
              <a:buChar char="•"/>
            </a:pPr>
            <a:r>
              <a:rPr lang="en-US" altLang="en-US"/>
              <a:t>So, make sure location where project is located is specified</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Slide Number Placeholder 5">
            <a:extLst>
              <a:ext uri="{FF2B5EF4-FFF2-40B4-BE49-F238E27FC236}">
                <a16:creationId xmlns:a16="http://schemas.microsoft.com/office/drawing/2014/main" id="{A81DEC6C-44CC-B25E-90F6-73A2DA6B3529}"/>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A08B102-99F7-4BE5-9927-111FC0F4C453}" type="slidenum">
              <a:rPr lang="en-US" altLang="en-US" smtClean="0"/>
              <a:pPr/>
              <a:t>52</a:t>
            </a:fld>
            <a:endParaRPr lang="en-US" altLang="en-US"/>
          </a:p>
        </p:txBody>
      </p:sp>
      <p:sp>
        <p:nvSpPr>
          <p:cNvPr id="54277" name="Rectangle 2">
            <a:extLst>
              <a:ext uri="{FF2B5EF4-FFF2-40B4-BE49-F238E27FC236}">
                <a16:creationId xmlns:a16="http://schemas.microsoft.com/office/drawing/2014/main" id="{A6E78025-CBAA-FE1C-14A5-839D50F1C111}"/>
              </a:ext>
            </a:extLst>
          </p:cNvPr>
          <p:cNvSpPr>
            <a:spLocks noGrp="1" noChangeArrowheads="1"/>
          </p:cNvSpPr>
          <p:nvPr>
            <p:ph type="title"/>
          </p:nvPr>
        </p:nvSpPr>
        <p:spPr/>
        <p:txBody>
          <a:bodyPr/>
          <a:lstStyle/>
          <a:p>
            <a:r>
              <a:rPr lang="en-US" altLang="en-US" dirty="0"/>
              <a:t>Dispute Resolution Provisions</a:t>
            </a:r>
          </a:p>
        </p:txBody>
      </p:sp>
      <p:sp>
        <p:nvSpPr>
          <p:cNvPr id="54278" name="Rectangle 3">
            <a:extLst>
              <a:ext uri="{FF2B5EF4-FFF2-40B4-BE49-F238E27FC236}">
                <a16:creationId xmlns:a16="http://schemas.microsoft.com/office/drawing/2014/main" id="{DC9CB182-2698-39F5-B9F3-8100DD2F4CF3}"/>
              </a:ext>
            </a:extLst>
          </p:cNvPr>
          <p:cNvSpPr>
            <a:spLocks noGrp="1" noChangeArrowheads="1"/>
          </p:cNvSpPr>
          <p:nvPr>
            <p:ph type="body" idx="1"/>
          </p:nvPr>
        </p:nvSpPr>
        <p:spPr/>
        <p:txBody>
          <a:bodyPr/>
          <a:lstStyle/>
          <a:p>
            <a:pPr lvl="1"/>
            <a:r>
              <a:rPr lang="en-US" altLang="en-US" dirty="0"/>
              <a:t>Contract typically covers how disputes will be decided/resolved</a:t>
            </a:r>
          </a:p>
          <a:p>
            <a:pPr lvl="1"/>
            <a:r>
              <a:rPr lang="en-US" altLang="en-US" dirty="0"/>
              <a:t>Could be included in claims procedures</a:t>
            </a:r>
          </a:p>
          <a:p>
            <a:pPr lvl="1"/>
            <a:r>
              <a:rPr lang="en-US" altLang="en-US" dirty="0"/>
              <a:t>Topics:</a:t>
            </a:r>
          </a:p>
          <a:p>
            <a:pPr lvl="2"/>
            <a:r>
              <a:rPr lang="en-US" altLang="en-US" sz="2400" dirty="0"/>
              <a:t>Governing law</a:t>
            </a:r>
          </a:p>
          <a:p>
            <a:pPr lvl="2"/>
            <a:r>
              <a:rPr lang="en-US" altLang="en-US" sz="2400" dirty="0"/>
              <a:t>Pre-fight steps (attempt to agree)</a:t>
            </a:r>
          </a:p>
          <a:p>
            <a:pPr lvl="2"/>
            <a:r>
              <a:rPr lang="en-US" altLang="en-US" sz="2400" dirty="0"/>
              <a:t>What kind of fight? (no agreement reached)</a:t>
            </a:r>
          </a:p>
          <a:p>
            <a:pPr lvl="2"/>
            <a:r>
              <a:rPr lang="en-US" altLang="en-US" sz="2400" dirty="0"/>
              <a:t>Venue of fight</a:t>
            </a:r>
          </a:p>
          <a:p>
            <a:pPr lvl="1"/>
            <a:endParaRPr lang="en-US" altLang="en-US" dirty="0"/>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Slide Number Placeholder 5">
            <a:extLst>
              <a:ext uri="{FF2B5EF4-FFF2-40B4-BE49-F238E27FC236}">
                <a16:creationId xmlns:a16="http://schemas.microsoft.com/office/drawing/2014/main" id="{C39B0AC0-FF9C-98FA-474B-92F0315948BD}"/>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A08B102-99F7-4BE5-9927-111FC0F4C453}" type="slidenum">
              <a:rPr lang="en-US" altLang="en-US" smtClean="0"/>
              <a:pPr/>
              <a:t>53</a:t>
            </a:fld>
            <a:endParaRPr lang="en-US" altLang="en-US"/>
          </a:p>
        </p:txBody>
      </p:sp>
      <p:sp>
        <p:nvSpPr>
          <p:cNvPr id="55301" name="Rectangle 2">
            <a:extLst>
              <a:ext uri="{FF2B5EF4-FFF2-40B4-BE49-F238E27FC236}">
                <a16:creationId xmlns:a16="http://schemas.microsoft.com/office/drawing/2014/main" id="{F7826ED4-A50C-C9B4-F7AE-AB26B15F77C3}"/>
              </a:ext>
            </a:extLst>
          </p:cNvPr>
          <p:cNvSpPr>
            <a:spLocks noGrp="1" noChangeArrowheads="1"/>
          </p:cNvSpPr>
          <p:nvPr>
            <p:ph type="title"/>
          </p:nvPr>
        </p:nvSpPr>
        <p:spPr/>
        <p:txBody>
          <a:bodyPr/>
          <a:lstStyle/>
          <a:p>
            <a:r>
              <a:rPr lang="en-US" altLang="en-US"/>
              <a:t>Dispute Resolution – Choice of Law</a:t>
            </a:r>
          </a:p>
        </p:txBody>
      </p:sp>
      <p:sp>
        <p:nvSpPr>
          <p:cNvPr id="55302" name="Rectangle 3">
            <a:extLst>
              <a:ext uri="{FF2B5EF4-FFF2-40B4-BE49-F238E27FC236}">
                <a16:creationId xmlns:a16="http://schemas.microsoft.com/office/drawing/2014/main" id="{C212842C-1F77-852F-527A-5F7E0044DE16}"/>
              </a:ext>
            </a:extLst>
          </p:cNvPr>
          <p:cNvSpPr>
            <a:spLocks noGrp="1" noChangeArrowheads="1"/>
          </p:cNvSpPr>
          <p:nvPr>
            <p:ph type="body" idx="1"/>
          </p:nvPr>
        </p:nvSpPr>
        <p:spPr/>
        <p:txBody>
          <a:bodyPr/>
          <a:lstStyle/>
          <a:p>
            <a:pPr lvl="1"/>
            <a:r>
              <a:rPr lang="en-US" altLang="en-US" sz="2800" dirty="0"/>
              <a:t>What state’s law will govern?</a:t>
            </a:r>
          </a:p>
          <a:p>
            <a:pPr lvl="1"/>
            <a:r>
              <a:rPr lang="en-US" altLang="en-US" sz="2800" dirty="0">
                <a:cs typeface="Times New Roman" panose="02020603050405020304" pitchFamily="18" charset="0"/>
              </a:rPr>
              <a:t>Sample - “This Agreement shall be interpreted and construed according to, and governed by, the laws of the State of Ohio without regard to its conflicts of laws principles.”</a:t>
            </a:r>
            <a:r>
              <a:rPr lang="en-US" altLang="en-US" sz="2800" dirty="0"/>
              <a:t> </a:t>
            </a:r>
          </a:p>
          <a:p>
            <a:pPr lvl="1"/>
            <a:r>
              <a:rPr lang="en-US" altLang="en-US" sz="2800" dirty="0"/>
              <a:t>State statutes can trump</a:t>
            </a:r>
          </a:p>
          <a:p>
            <a:pPr lvl="1"/>
            <a:r>
              <a:rPr lang="en-US" altLang="en-US" sz="2800" dirty="0"/>
              <a:t>Customer’s state – If customer is consumer, count on it</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Slide Number Placeholder 5">
            <a:extLst>
              <a:ext uri="{FF2B5EF4-FFF2-40B4-BE49-F238E27FC236}">
                <a16:creationId xmlns:a16="http://schemas.microsoft.com/office/drawing/2014/main" id="{FAC4F8ED-6250-09EC-42FF-DBCDD84C13BC}"/>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54</a:t>
            </a:fld>
            <a:endParaRPr lang="en-US" altLang="en-US"/>
          </a:p>
        </p:txBody>
      </p:sp>
      <p:sp>
        <p:nvSpPr>
          <p:cNvPr id="52227" name="Rectangle 2">
            <a:extLst>
              <a:ext uri="{FF2B5EF4-FFF2-40B4-BE49-F238E27FC236}">
                <a16:creationId xmlns:a16="http://schemas.microsoft.com/office/drawing/2014/main" id="{8FE305D3-CEC0-B4A8-0DF2-6B86240989A0}"/>
              </a:ext>
            </a:extLst>
          </p:cNvPr>
          <p:cNvSpPr>
            <a:spLocks noGrp="1" noChangeArrowheads="1"/>
          </p:cNvSpPr>
          <p:nvPr>
            <p:ph type="title"/>
          </p:nvPr>
        </p:nvSpPr>
        <p:spPr/>
        <p:txBody>
          <a:bodyPr/>
          <a:lstStyle/>
          <a:p>
            <a:pPr eaLnBrk="1" hangingPunct="1"/>
            <a:r>
              <a:rPr lang="en-US" altLang="en-US" sz="3600"/>
              <a:t>Disclaimer of Specs When You Are Bound to Build to Them</a:t>
            </a:r>
          </a:p>
        </p:txBody>
      </p:sp>
      <p:sp>
        <p:nvSpPr>
          <p:cNvPr id="52228" name="Rectangle 3">
            <a:extLst>
              <a:ext uri="{FF2B5EF4-FFF2-40B4-BE49-F238E27FC236}">
                <a16:creationId xmlns:a16="http://schemas.microsoft.com/office/drawing/2014/main" id="{AFCF3328-559B-5509-69A4-FB015A60658D}"/>
              </a:ext>
            </a:extLst>
          </p:cNvPr>
          <p:cNvSpPr>
            <a:spLocks noGrp="1" noChangeArrowheads="1"/>
          </p:cNvSpPr>
          <p:nvPr>
            <p:ph type="body" idx="1"/>
          </p:nvPr>
        </p:nvSpPr>
        <p:spPr/>
        <p:txBody>
          <a:bodyPr/>
          <a:lstStyle/>
          <a:p>
            <a:pPr eaLnBrk="1" hangingPunct="1">
              <a:buFontTx/>
              <a:buChar char="•"/>
            </a:pPr>
            <a:r>
              <a:rPr lang="en-US" altLang="en-US" sz="3200" dirty="0"/>
              <a:t>While contract states sub is obligated to build per plans and specs (when you have no design duty), the contract may contain a provision disclaiming the accuracy or adequacy of the plans and specs </a:t>
            </a:r>
          </a:p>
          <a:p>
            <a:pPr eaLnBrk="1" hangingPunct="1">
              <a:buFontTx/>
              <a:buChar char="•"/>
            </a:pPr>
            <a:r>
              <a:rPr lang="en-US" altLang="en-US" sz="3200" dirty="0"/>
              <a:t>An attempt to shift cost overruns to you if plans are not adequate</a:t>
            </a:r>
          </a:p>
          <a:p>
            <a:pPr eaLnBrk="1" hangingPunct="1">
              <a:buFont typeface="Wingdings" panose="05000000000000000000" pitchFamily="2" charset="2"/>
              <a:buNone/>
            </a:pPr>
            <a:endParaRPr lang="en-US" alt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732F5-45A5-43BC-9D38-DBCC4EAF38F5}"/>
              </a:ext>
            </a:extLst>
          </p:cNvPr>
          <p:cNvSpPr>
            <a:spLocks noGrp="1"/>
          </p:cNvSpPr>
          <p:nvPr>
            <p:ph type="title"/>
          </p:nvPr>
        </p:nvSpPr>
        <p:spPr/>
        <p:txBody>
          <a:bodyPr/>
          <a:lstStyle/>
          <a:p>
            <a:r>
              <a:rPr lang="en-US" dirty="0"/>
              <a:t>Lien Waiver Forms</a:t>
            </a:r>
          </a:p>
        </p:txBody>
      </p:sp>
      <p:sp>
        <p:nvSpPr>
          <p:cNvPr id="3" name="Content Placeholder 2">
            <a:extLst>
              <a:ext uri="{FF2B5EF4-FFF2-40B4-BE49-F238E27FC236}">
                <a16:creationId xmlns:a16="http://schemas.microsoft.com/office/drawing/2014/main" id="{2A4BF26C-F35F-4411-B078-885201064A52}"/>
              </a:ext>
            </a:extLst>
          </p:cNvPr>
          <p:cNvSpPr>
            <a:spLocks noGrp="1"/>
          </p:cNvSpPr>
          <p:nvPr>
            <p:ph idx="1"/>
          </p:nvPr>
        </p:nvSpPr>
        <p:spPr/>
        <p:txBody>
          <a:bodyPr/>
          <a:lstStyle/>
          <a:p>
            <a:pPr lvl="0" eaLnBrk="1" hangingPunct="1">
              <a:buClr>
                <a:srgbClr val="3333CC"/>
              </a:buClr>
              <a:buSzPct val="60000"/>
              <a:buFont typeface="Wingdings" panose="05000000000000000000" pitchFamily="2" charset="2"/>
              <a:buChar char="n"/>
            </a:pPr>
            <a:r>
              <a:rPr lang="en-US" altLang="en-US" sz="2800" dirty="0">
                <a:latin typeface="Tahoma"/>
              </a:rPr>
              <a:t>“Conditional” v. non-conditional</a:t>
            </a:r>
          </a:p>
          <a:p>
            <a:pPr lvl="1" eaLnBrk="1" hangingPunct="1">
              <a:buClr>
                <a:srgbClr val="FF0000"/>
              </a:buClr>
              <a:buSzPct val="55000"/>
              <a:buFont typeface="Wingdings" panose="05000000000000000000" pitchFamily="2" charset="2"/>
              <a:buChar char="n"/>
            </a:pPr>
            <a:r>
              <a:rPr lang="en-US" altLang="en-US" sz="2400" dirty="0">
                <a:solidFill>
                  <a:srgbClr val="000000"/>
                </a:solidFill>
                <a:latin typeface="Tahoma"/>
              </a:rPr>
              <a:t>Conditional = “upon receipt of $___...”</a:t>
            </a:r>
          </a:p>
          <a:p>
            <a:pPr lvl="0" eaLnBrk="1" hangingPunct="1">
              <a:buClr>
                <a:srgbClr val="3333CC"/>
              </a:buClr>
              <a:buSzPct val="60000"/>
              <a:buFont typeface="Wingdings" panose="05000000000000000000" pitchFamily="2" charset="2"/>
              <a:buChar char="n"/>
            </a:pPr>
            <a:r>
              <a:rPr lang="en-US" altLang="en-US" sz="2800" dirty="0">
                <a:latin typeface="Tahoma"/>
              </a:rPr>
              <a:t>“Partial” v. “Final”</a:t>
            </a:r>
          </a:p>
          <a:p>
            <a:pPr lvl="1" eaLnBrk="1" hangingPunct="1">
              <a:buClr>
                <a:srgbClr val="FF0000"/>
              </a:buClr>
              <a:buSzPct val="55000"/>
              <a:buFont typeface="Wingdings" panose="05000000000000000000" pitchFamily="2" charset="2"/>
              <a:buChar char="n"/>
            </a:pPr>
            <a:r>
              <a:rPr lang="en-US" altLang="en-US" sz="2400" dirty="0">
                <a:solidFill>
                  <a:srgbClr val="000000"/>
                </a:solidFill>
                <a:latin typeface="Tahoma"/>
              </a:rPr>
              <a:t>Partial = to get a progress payment</a:t>
            </a:r>
          </a:p>
          <a:p>
            <a:pPr lvl="1" eaLnBrk="1" hangingPunct="1">
              <a:buClr>
                <a:srgbClr val="FF0000"/>
              </a:buClr>
              <a:buSzPct val="55000"/>
              <a:buFont typeface="Wingdings" panose="05000000000000000000" pitchFamily="2" charset="2"/>
              <a:buChar char="n"/>
            </a:pPr>
            <a:r>
              <a:rPr lang="en-US" altLang="en-US" sz="2400" dirty="0">
                <a:solidFill>
                  <a:srgbClr val="000000"/>
                </a:solidFill>
                <a:latin typeface="Tahoma"/>
              </a:rPr>
              <a:t>Final = to get final payment</a:t>
            </a:r>
          </a:p>
          <a:p>
            <a:pPr lvl="0" eaLnBrk="1" hangingPunct="1">
              <a:buClr>
                <a:srgbClr val="3333CC"/>
              </a:buClr>
              <a:buSzPct val="60000"/>
              <a:buFont typeface="Wingdings" panose="05000000000000000000" pitchFamily="2" charset="2"/>
              <a:buChar char="n"/>
            </a:pPr>
            <a:r>
              <a:rPr lang="en-US" altLang="en-US" sz="2800" dirty="0">
                <a:latin typeface="Tahoma"/>
              </a:rPr>
              <a:t>Beware of overly broad language:</a:t>
            </a:r>
          </a:p>
          <a:p>
            <a:pPr lvl="1" eaLnBrk="1" hangingPunct="1">
              <a:buClr>
                <a:srgbClr val="FF0000"/>
              </a:buClr>
              <a:buSzPct val="55000"/>
              <a:buFont typeface="Wingdings" panose="05000000000000000000" pitchFamily="2" charset="2"/>
              <a:buChar char="n"/>
            </a:pPr>
            <a:r>
              <a:rPr lang="en-US" altLang="en-US" sz="2400" dirty="0">
                <a:solidFill>
                  <a:srgbClr val="000000"/>
                </a:solidFill>
                <a:latin typeface="Tahoma"/>
              </a:rPr>
              <a:t>Waiving lien rights beyond date for which you are being paid</a:t>
            </a:r>
          </a:p>
          <a:p>
            <a:pPr lvl="1" eaLnBrk="1" hangingPunct="1">
              <a:buClr>
                <a:srgbClr val="FF0000"/>
              </a:buClr>
              <a:buSzPct val="55000"/>
              <a:buFont typeface="Wingdings" panose="05000000000000000000" pitchFamily="2" charset="2"/>
              <a:buChar char="n"/>
            </a:pPr>
            <a:r>
              <a:rPr lang="en-US" altLang="en-US" sz="2400" dirty="0">
                <a:solidFill>
                  <a:srgbClr val="000000"/>
                </a:solidFill>
                <a:latin typeface="Tahoma"/>
              </a:rPr>
              <a:t>Waiving claims to date (whether pending or not)</a:t>
            </a:r>
          </a:p>
          <a:p>
            <a:pPr lvl="1" eaLnBrk="1" hangingPunct="1">
              <a:buClr>
                <a:srgbClr val="FF0000"/>
              </a:buClr>
              <a:buSzPct val="55000"/>
              <a:buFont typeface="Wingdings" panose="05000000000000000000" pitchFamily="2" charset="2"/>
              <a:buChar char="n"/>
            </a:pPr>
            <a:endParaRPr lang="en-US" altLang="en-US" sz="2400" b="1" dirty="0">
              <a:solidFill>
                <a:srgbClr val="000000"/>
              </a:solidFill>
              <a:latin typeface="Tahoma"/>
            </a:endParaRPr>
          </a:p>
          <a:p>
            <a:endParaRPr lang="en-US" dirty="0"/>
          </a:p>
        </p:txBody>
      </p:sp>
      <p:sp>
        <p:nvSpPr>
          <p:cNvPr id="4" name="Slide Number Placeholder 3">
            <a:extLst>
              <a:ext uri="{FF2B5EF4-FFF2-40B4-BE49-F238E27FC236}">
                <a16:creationId xmlns:a16="http://schemas.microsoft.com/office/drawing/2014/main" id="{C131F5FD-75B8-47E4-8F08-A18D4AA44ED2}"/>
              </a:ext>
            </a:extLst>
          </p:cNvPr>
          <p:cNvSpPr>
            <a:spLocks noGrp="1"/>
          </p:cNvSpPr>
          <p:nvPr>
            <p:ph type="sldNum" sz="quarter" idx="10"/>
          </p:nvPr>
        </p:nvSpPr>
        <p:spPr/>
        <p:txBody>
          <a:bodyPr/>
          <a:lstStyle/>
          <a:p>
            <a:fld id="{00D775A8-4FF3-4A62-A667-989A423DDC4A}" type="slidenum">
              <a:rPr lang="en-US" altLang="en-US" smtClean="0">
                <a:solidFill>
                  <a:srgbClr val="000000"/>
                </a:solidFill>
              </a:rPr>
              <a:pPr/>
              <a:t>55</a:t>
            </a:fld>
            <a:endParaRPr lang="en-US" altLang="en-US" dirty="0">
              <a:solidFill>
                <a:srgbClr val="000000"/>
              </a:solidFill>
            </a:endParaRPr>
          </a:p>
        </p:txBody>
      </p:sp>
    </p:spTree>
    <p:extLst>
      <p:ext uri="{BB962C8B-B14F-4D97-AF65-F5344CB8AC3E}">
        <p14:creationId xmlns:p14="http://schemas.microsoft.com/office/powerpoint/2010/main" val="29074417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a:extLst>
              <a:ext uri="{FF2B5EF4-FFF2-40B4-BE49-F238E27FC236}">
                <a16:creationId xmlns:a16="http://schemas.microsoft.com/office/drawing/2014/main" id="{8246CA8E-98BF-5926-CD4E-9C5E750F0328}"/>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ClrTx/>
              <a:buSzTx/>
              <a:buFontTx/>
              <a:buNone/>
            </a:pPr>
            <a:fld id="{B28F5A28-6F95-4891-B6AB-62A38561C859}" type="slidenum">
              <a:rPr lang="en-US" altLang="en-US" smtClean="0"/>
              <a:pPr>
                <a:spcBef>
                  <a:spcPct val="0"/>
                </a:spcBef>
                <a:buClrTx/>
                <a:buSzTx/>
                <a:buFontTx/>
                <a:buNone/>
              </a:pPr>
              <a:t>56</a:t>
            </a:fld>
            <a:endParaRPr lang="en-US" altLang="en-US" sz="1400"/>
          </a:p>
        </p:txBody>
      </p:sp>
      <p:sp>
        <p:nvSpPr>
          <p:cNvPr id="54275" name="Rectangle 2">
            <a:extLst>
              <a:ext uri="{FF2B5EF4-FFF2-40B4-BE49-F238E27FC236}">
                <a16:creationId xmlns:a16="http://schemas.microsoft.com/office/drawing/2014/main" id="{90297746-CF49-D8CD-7637-353ABBE0557B}"/>
              </a:ext>
            </a:extLst>
          </p:cNvPr>
          <p:cNvSpPr>
            <a:spLocks noGrp="1" noChangeArrowheads="1"/>
          </p:cNvSpPr>
          <p:nvPr>
            <p:ph type="title"/>
          </p:nvPr>
        </p:nvSpPr>
        <p:spPr/>
        <p:txBody>
          <a:bodyPr/>
          <a:lstStyle/>
          <a:p>
            <a:pPr eaLnBrk="1" hangingPunct="1"/>
            <a:r>
              <a:rPr lang="en-US" altLang="en-US"/>
              <a:t>Lien Waiver and CO Forms</a:t>
            </a:r>
          </a:p>
        </p:txBody>
      </p:sp>
      <p:sp>
        <p:nvSpPr>
          <p:cNvPr id="54276" name="Rectangle 3">
            <a:extLst>
              <a:ext uri="{FF2B5EF4-FFF2-40B4-BE49-F238E27FC236}">
                <a16:creationId xmlns:a16="http://schemas.microsoft.com/office/drawing/2014/main" id="{0F9A0EB9-CD07-FB8D-0C8A-CD905DED0707}"/>
              </a:ext>
            </a:extLst>
          </p:cNvPr>
          <p:cNvSpPr>
            <a:spLocks noGrp="1" noChangeArrowheads="1"/>
          </p:cNvSpPr>
          <p:nvPr>
            <p:ph type="body" idx="1"/>
          </p:nvPr>
        </p:nvSpPr>
        <p:spPr/>
        <p:txBody>
          <a:bodyPr/>
          <a:lstStyle/>
          <a:p>
            <a:pPr eaLnBrk="1" hangingPunct="1">
              <a:lnSpc>
                <a:spcPct val="90000"/>
              </a:lnSpc>
            </a:pPr>
            <a:r>
              <a:rPr lang="en-US" altLang="en-US">
                <a:solidFill>
                  <a:srgbClr val="000000"/>
                </a:solidFill>
                <a:latin typeface="Dutch801 SeBd BT"/>
                <a:cs typeface="Times New Roman" panose="02020603050405020304" pitchFamily="18" charset="0"/>
              </a:rPr>
              <a:t>Watch out for “sneaky” language in lien waiver forms you are asked to sign to get a progress payment, and in change orders</a:t>
            </a:r>
          </a:p>
          <a:p>
            <a:pPr eaLnBrk="1" hangingPunct="1">
              <a:lnSpc>
                <a:spcPct val="90000"/>
              </a:lnSpc>
            </a:pPr>
            <a:r>
              <a:rPr lang="en-US" altLang="en-US">
                <a:solidFill>
                  <a:srgbClr val="000000"/>
                </a:solidFill>
                <a:latin typeface="Dutch801 SeBd BT"/>
                <a:cs typeface="Times New Roman" panose="02020603050405020304" pitchFamily="18" charset="0"/>
              </a:rPr>
              <a:t>Trend is to include “claim waiver” language</a:t>
            </a:r>
          </a:p>
          <a:p>
            <a:pPr eaLnBrk="1" hangingPunct="1">
              <a:lnSpc>
                <a:spcPct val="90000"/>
              </a:lnSpc>
            </a:pPr>
            <a:r>
              <a:rPr lang="en-US" altLang="en-US">
                <a:solidFill>
                  <a:srgbClr val="000000"/>
                </a:solidFill>
                <a:latin typeface="Dutch801 SeBd BT"/>
                <a:cs typeface="Times New Roman" panose="02020603050405020304" pitchFamily="18" charset="0"/>
              </a:rPr>
              <a:t>Designed to eliminate your ability to get paid for extras/claims</a:t>
            </a:r>
            <a:endParaRPr lang="en-US" altLang="en-US">
              <a:cs typeface="Times New Roman" panose="02020603050405020304" pitchFamily="18" charset="0"/>
            </a:endParaRPr>
          </a:p>
          <a:p>
            <a:pPr eaLnBrk="1" hangingPunct="1">
              <a:lnSpc>
                <a:spcPct val="90000"/>
              </a:lnSpc>
            </a:pPr>
            <a:endParaRPr lang="en-US"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B802F-CFFE-4CB9-B46C-18FA7E28C393}"/>
              </a:ext>
            </a:extLst>
          </p:cNvPr>
          <p:cNvSpPr>
            <a:spLocks noGrp="1"/>
          </p:cNvSpPr>
          <p:nvPr>
            <p:ph type="title"/>
          </p:nvPr>
        </p:nvSpPr>
        <p:spPr/>
        <p:txBody>
          <a:bodyPr/>
          <a:lstStyle/>
          <a:p>
            <a:r>
              <a:rPr lang="en-US" dirty="0"/>
              <a:t>Lien Waiver Forms (COs too)</a:t>
            </a:r>
          </a:p>
        </p:txBody>
      </p:sp>
      <p:sp>
        <p:nvSpPr>
          <p:cNvPr id="3" name="Content Placeholder 2">
            <a:extLst>
              <a:ext uri="{FF2B5EF4-FFF2-40B4-BE49-F238E27FC236}">
                <a16:creationId xmlns:a16="http://schemas.microsoft.com/office/drawing/2014/main" id="{FEAA3083-4A0A-45BF-BA52-7EA810082C39}"/>
              </a:ext>
            </a:extLst>
          </p:cNvPr>
          <p:cNvSpPr>
            <a:spLocks noGrp="1"/>
          </p:cNvSpPr>
          <p:nvPr>
            <p:ph idx="1"/>
          </p:nvPr>
        </p:nvSpPr>
        <p:spPr/>
        <p:txBody>
          <a:bodyPr/>
          <a:lstStyle/>
          <a:p>
            <a:pPr lvl="0" eaLnBrk="1" hangingPunct="1">
              <a:buClr>
                <a:srgbClr val="3333CC"/>
              </a:buClr>
              <a:buSzPct val="60000"/>
              <a:buFont typeface="Wingdings" panose="05000000000000000000" pitchFamily="2" charset="2"/>
              <a:buChar char="n"/>
            </a:pPr>
            <a:endParaRPr lang="en-US" altLang="en-US" sz="3200" dirty="0">
              <a:latin typeface="Dutch801 SeBd BT" charset="0"/>
              <a:cs typeface="Times New Roman" panose="02020603050405020304" pitchFamily="18" charset="0"/>
            </a:endParaRPr>
          </a:p>
          <a:p>
            <a:pPr lvl="0" eaLnBrk="1" hangingPunct="1">
              <a:buClr>
                <a:srgbClr val="3333CC"/>
              </a:buClr>
              <a:buSzPct val="60000"/>
              <a:buFont typeface="Wingdings" panose="05000000000000000000" pitchFamily="2" charset="2"/>
              <a:buChar char="n"/>
            </a:pPr>
            <a:r>
              <a:rPr lang="en-US" altLang="en-US" sz="3200" dirty="0">
                <a:latin typeface="Dutch801 SeBd BT" charset="0"/>
                <a:cs typeface="Times New Roman" panose="02020603050405020304" pitchFamily="18" charset="0"/>
              </a:rPr>
              <a:t>Watch out for “sneaky” language waiving claims to date (whether pending or not)</a:t>
            </a:r>
          </a:p>
          <a:p>
            <a:pPr lvl="0" eaLnBrk="1" hangingPunct="1">
              <a:buClr>
                <a:srgbClr val="3333CC"/>
              </a:buClr>
              <a:buSzPct val="60000"/>
              <a:buFont typeface="Wingdings" panose="05000000000000000000" pitchFamily="2" charset="2"/>
              <a:buChar char="n"/>
            </a:pPr>
            <a:endParaRPr lang="en-US" altLang="en-US" sz="3200" dirty="0">
              <a:latin typeface="Dutch801 SeBd BT" charset="0"/>
              <a:cs typeface="Times New Roman" panose="02020603050405020304" pitchFamily="18" charset="0"/>
            </a:endParaRPr>
          </a:p>
          <a:p>
            <a:pPr lvl="0" eaLnBrk="1" hangingPunct="1">
              <a:buClr>
                <a:srgbClr val="3333CC"/>
              </a:buClr>
              <a:buSzPct val="60000"/>
              <a:buFont typeface="Wingdings" panose="05000000000000000000" pitchFamily="2" charset="2"/>
              <a:buChar char="n"/>
            </a:pPr>
            <a:r>
              <a:rPr lang="en-US" altLang="en-US" sz="3200" dirty="0">
                <a:latin typeface="Dutch801 SeBd BT" charset="0"/>
                <a:cs typeface="Times New Roman" panose="02020603050405020304" pitchFamily="18" charset="0"/>
              </a:rPr>
              <a:t>Trend is to include “claim waiver” language</a:t>
            </a:r>
          </a:p>
          <a:p>
            <a:pPr lvl="0" eaLnBrk="1" hangingPunct="1">
              <a:buClr>
                <a:srgbClr val="3333CC"/>
              </a:buClr>
              <a:buSzPct val="60000"/>
              <a:buFont typeface="Wingdings" panose="05000000000000000000" pitchFamily="2" charset="2"/>
              <a:buChar char="n"/>
            </a:pPr>
            <a:endParaRPr lang="en-US" altLang="en-US" sz="3200" dirty="0">
              <a:latin typeface="Dutch801 SeBd BT" charset="0"/>
              <a:cs typeface="Times New Roman" panose="02020603050405020304" pitchFamily="18" charset="0"/>
            </a:endParaRPr>
          </a:p>
          <a:p>
            <a:pPr lvl="0" eaLnBrk="1" hangingPunct="1">
              <a:buClr>
                <a:srgbClr val="3333CC"/>
              </a:buClr>
              <a:buSzPct val="60000"/>
              <a:buFont typeface="Wingdings" panose="05000000000000000000" pitchFamily="2" charset="2"/>
              <a:buChar char="n"/>
            </a:pPr>
            <a:r>
              <a:rPr lang="en-US" altLang="en-US" sz="3200" dirty="0">
                <a:latin typeface="Dutch801 SeBd BT" charset="0"/>
                <a:cs typeface="Times New Roman" panose="02020603050405020304" pitchFamily="18" charset="0"/>
              </a:rPr>
              <a:t>Designed to eliminate your ability to get paid for extras/claims</a:t>
            </a:r>
            <a:endParaRPr lang="en-US" altLang="en-US" sz="3200" dirty="0">
              <a:latin typeface="Tahoma"/>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67D85F7D-C76A-4B13-BC66-0372AB093BF1}"/>
              </a:ext>
            </a:extLst>
          </p:cNvPr>
          <p:cNvSpPr>
            <a:spLocks noGrp="1"/>
          </p:cNvSpPr>
          <p:nvPr>
            <p:ph type="sldNum" sz="quarter" idx="10"/>
          </p:nvPr>
        </p:nvSpPr>
        <p:spPr/>
        <p:txBody>
          <a:bodyPr/>
          <a:lstStyle/>
          <a:p>
            <a:fld id="{00D775A8-4FF3-4A62-A667-989A423DDC4A}" type="slidenum">
              <a:rPr lang="en-US" altLang="en-US" smtClean="0">
                <a:solidFill>
                  <a:srgbClr val="000000"/>
                </a:solidFill>
              </a:rPr>
              <a:pPr/>
              <a:t>57</a:t>
            </a:fld>
            <a:endParaRPr lang="en-US" altLang="en-US" dirty="0">
              <a:solidFill>
                <a:srgbClr val="000000"/>
              </a:solidFill>
            </a:endParaRPr>
          </a:p>
        </p:txBody>
      </p:sp>
    </p:spTree>
    <p:extLst>
      <p:ext uri="{BB962C8B-B14F-4D97-AF65-F5344CB8AC3E}">
        <p14:creationId xmlns:p14="http://schemas.microsoft.com/office/powerpoint/2010/main" val="37026928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Slide Number Placeholder 4">
            <a:extLst>
              <a:ext uri="{FF2B5EF4-FFF2-40B4-BE49-F238E27FC236}">
                <a16:creationId xmlns:a16="http://schemas.microsoft.com/office/drawing/2014/main" id="{9A821A3A-8794-5BB9-9DDB-3098687D6788}"/>
              </a:ext>
            </a:extLst>
          </p:cNvPr>
          <p:cNvSpPr>
            <a:spLocks noGrp="1"/>
          </p:cNvSpPr>
          <p:nvPr>
            <p:ph type="sldNum" sz="quarter" idx="12"/>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C481A31D-8EC3-48FE-82D6-752BF9615678}" type="slidenum">
              <a:rPr lang="en-US" altLang="en-US"/>
              <a:pPr/>
              <a:t>58</a:t>
            </a:fld>
            <a:endParaRPr lang="en-US" altLang="en-US"/>
          </a:p>
        </p:txBody>
      </p:sp>
      <p:sp>
        <p:nvSpPr>
          <p:cNvPr id="55299" name="Rectangle 2">
            <a:extLst>
              <a:ext uri="{FF2B5EF4-FFF2-40B4-BE49-F238E27FC236}">
                <a16:creationId xmlns:a16="http://schemas.microsoft.com/office/drawing/2014/main" id="{F905832B-CAFB-DB75-C039-2DF4096359B3}"/>
              </a:ext>
            </a:extLst>
          </p:cNvPr>
          <p:cNvSpPr>
            <a:spLocks noGrp="1" noChangeArrowheads="1"/>
          </p:cNvSpPr>
          <p:nvPr>
            <p:ph/>
          </p:nvPr>
        </p:nvSpPr>
        <p:spPr/>
        <p:txBody>
          <a:bodyPr/>
          <a:lstStyle/>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a:p>
            <a:pPr algn="ctr" eaLnBrk="1" hangingPunct="1">
              <a:buFont typeface="Wingdings" panose="05000000000000000000" pitchFamily="2" charset="2"/>
              <a:buNone/>
            </a:pPr>
            <a:r>
              <a:rPr lang="en-US" altLang="en-US" sz="6600"/>
              <a:t>GOOD</a:t>
            </a:r>
          </a:p>
          <a:p>
            <a:pPr algn="ctr" eaLnBrk="1" hangingPunct="1">
              <a:buFont typeface="Wingdings" panose="05000000000000000000" pitchFamily="2" charset="2"/>
              <a:buNone/>
            </a:pPr>
            <a:r>
              <a:rPr lang="en-US" altLang="en-US" sz="6600"/>
              <a:t>LUCK!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6" name="Slide Number Placeholder 5">
            <a:extLst>
              <a:ext uri="{FF2B5EF4-FFF2-40B4-BE49-F238E27FC236}">
                <a16:creationId xmlns:a16="http://schemas.microsoft.com/office/drawing/2014/main" id="{A1021F9F-243D-9E11-A20D-C147F7B72278}"/>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6</a:t>
            </a:fld>
            <a:endParaRPr lang="en-US" altLang="en-US"/>
          </a:p>
        </p:txBody>
      </p:sp>
      <p:sp>
        <p:nvSpPr>
          <p:cNvPr id="8197" name="Rectangle 2">
            <a:extLst>
              <a:ext uri="{FF2B5EF4-FFF2-40B4-BE49-F238E27FC236}">
                <a16:creationId xmlns:a16="http://schemas.microsoft.com/office/drawing/2014/main" id="{8AC8621C-6CD3-7B6C-84DB-13158EE713A4}"/>
              </a:ext>
            </a:extLst>
          </p:cNvPr>
          <p:cNvSpPr>
            <a:spLocks noGrp="1" noChangeArrowheads="1"/>
          </p:cNvSpPr>
          <p:nvPr>
            <p:ph type="title"/>
          </p:nvPr>
        </p:nvSpPr>
        <p:spPr/>
        <p:txBody>
          <a:bodyPr/>
          <a:lstStyle/>
          <a:p>
            <a:pPr eaLnBrk="1" hangingPunct="1"/>
            <a:r>
              <a:rPr lang="en-US" altLang="en-US"/>
              <a:t>CONTRACT FORMATION</a:t>
            </a:r>
          </a:p>
        </p:txBody>
      </p:sp>
      <p:sp>
        <p:nvSpPr>
          <p:cNvPr id="8198" name="Rectangle 3">
            <a:extLst>
              <a:ext uri="{FF2B5EF4-FFF2-40B4-BE49-F238E27FC236}">
                <a16:creationId xmlns:a16="http://schemas.microsoft.com/office/drawing/2014/main" id="{79E98E2D-EF61-CB45-6D6C-3E31EA328A1E}"/>
              </a:ext>
            </a:extLst>
          </p:cNvPr>
          <p:cNvSpPr>
            <a:spLocks noGrp="1" noChangeArrowheads="1"/>
          </p:cNvSpPr>
          <p:nvPr>
            <p:ph type="body" idx="1"/>
          </p:nvPr>
        </p:nvSpPr>
        <p:spPr/>
        <p:txBody>
          <a:bodyPr/>
          <a:lstStyle/>
          <a:p>
            <a:pPr eaLnBrk="1" hangingPunct="1"/>
            <a:r>
              <a:rPr lang="en-US" altLang="en-US"/>
              <a:t>Not so easy to tell when several documents are sent back and forth</a:t>
            </a:r>
          </a:p>
          <a:p>
            <a:pPr lvl="2" eaLnBrk="1" hangingPunct="1"/>
            <a:r>
              <a:rPr lang="en-US" altLang="en-US"/>
              <a:t>Request for Quote</a:t>
            </a:r>
          </a:p>
          <a:p>
            <a:pPr lvl="2" eaLnBrk="1" hangingPunct="1"/>
            <a:r>
              <a:rPr lang="en-US" altLang="en-US"/>
              <a:t>Quote</a:t>
            </a:r>
          </a:p>
          <a:p>
            <a:pPr lvl="2" eaLnBrk="1" hangingPunct="1"/>
            <a:r>
              <a:rPr lang="en-US" altLang="en-US"/>
              <a:t>Purchase Order</a:t>
            </a:r>
          </a:p>
          <a:p>
            <a:pPr lvl="2" eaLnBrk="1" hangingPunct="1"/>
            <a:r>
              <a:rPr lang="en-US" altLang="en-US"/>
              <a:t>Order Acknowledgement</a:t>
            </a:r>
          </a:p>
          <a:p>
            <a:pPr lvl="2" eaLnBrk="1" hangingPunct="1"/>
            <a:r>
              <a:rPr lang="en-US" altLang="en-US"/>
              <a:t>Invoice</a:t>
            </a:r>
          </a:p>
          <a:p>
            <a:pPr lvl="2" eaLnBrk="1" hangingPunct="1"/>
            <a:r>
              <a:rPr lang="en-US" altLang="en-US"/>
              <a:t>Others</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Slide Number Placeholder 5">
            <a:extLst>
              <a:ext uri="{FF2B5EF4-FFF2-40B4-BE49-F238E27FC236}">
                <a16:creationId xmlns:a16="http://schemas.microsoft.com/office/drawing/2014/main" id="{F89A6CEB-6AD5-93E0-D5C7-DB405B188B03}"/>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7</a:t>
            </a:fld>
            <a:endParaRPr lang="en-US" altLang="en-US" dirty="0"/>
          </a:p>
        </p:txBody>
      </p:sp>
      <p:sp>
        <p:nvSpPr>
          <p:cNvPr id="9221" name="Rectangle 2">
            <a:extLst>
              <a:ext uri="{FF2B5EF4-FFF2-40B4-BE49-F238E27FC236}">
                <a16:creationId xmlns:a16="http://schemas.microsoft.com/office/drawing/2014/main" id="{7A87228D-2997-B270-A2E1-82BC9B0D99B7}"/>
              </a:ext>
            </a:extLst>
          </p:cNvPr>
          <p:cNvSpPr>
            <a:spLocks noGrp="1" noChangeArrowheads="1"/>
          </p:cNvSpPr>
          <p:nvPr>
            <p:ph type="title"/>
          </p:nvPr>
        </p:nvSpPr>
        <p:spPr/>
        <p:txBody>
          <a:bodyPr/>
          <a:lstStyle/>
          <a:p>
            <a:pPr eaLnBrk="1" hangingPunct="1"/>
            <a:r>
              <a:rPr lang="en-US" altLang="en-US"/>
              <a:t>CONTRACT FORMATION</a:t>
            </a:r>
          </a:p>
        </p:txBody>
      </p:sp>
      <p:sp>
        <p:nvSpPr>
          <p:cNvPr id="9222" name="Rectangle 3">
            <a:extLst>
              <a:ext uri="{FF2B5EF4-FFF2-40B4-BE49-F238E27FC236}">
                <a16:creationId xmlns:a16="http://schemas.microsoft.com/office/drawing/2014/main" id="{B5B3C679-CBE9-20BA-7438-2CA3811FCFC2}"/>
              </a:ext>
            </a:extLst>
          </p:cNvPr>
          <p:cNvSpPr>
            <a:spLocks noGrp="1" noChangeArrowheads="1"/>
          </p:cNvSpPr>
          <p:nvPr>
            <p:ph type="body" idx="1"/>
          </p:nvPr>
        </p:nvSpPr>
        <p:spPr/>
        <p:txBody>
          <a:bodyPr/>
          <a:lstStyle/>
          <a:p>
            <a:pPr eaLnBrk="1" hangingPunct="1"/>
            <a:r>
              <a:rPr lang="en-US" altLang="en-US"/>
              <a:t>Those documents will have conflicting and inconsistent terms</a:t>
            </a:r>
          </a:p>
          <a:p>
            <a:pPr eaLnBrk="1" hangingPunct="1"/>
            <a:r>
              <a:rPr lang="en-US" altLang="en-US"/>
              <a:t>Often a contract is performed, or partly performed, and then a dispute arises</a:t>
            </a:r>
          </a:p>
          <a:p>
            <a:pPr eaLnBrk="1" hangingPunct="1"/>
            <a:r>
              <a:rPr lang="en-US" altLang="en-US"/>
              <a:t>What are the terms of the contract?  Those contained in the quote?  In the purchase order?  Other?</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Slide Number Placeholder 5">
            <a:extLst>
              <a:ext uri="{FF2B5EF4-FFF2-40B4-BE49-F238E27FC236}">
                <a16:creationId xmlns:a16="http://schemas.microsoft.com/office/drawing/2014/main" id="{E7B5FBEA-58B7-AFB8-1898-73441E7B2A26}"/>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8</a:t>
            </a:fld>
            <a:endParaRPr lang="en-US" altLang="en-US"/>
          </a:p>
        </p:txBody>
      </p:sp>
      <p:sp>
        <p:nvSpPr>
          <p:cNvPr id="10245" name="Rectangle 2">
            <a:extLst>
              <a:ext uri="{FF2B5EF4-FFF2-40B4-BE49-F238E27FC236}">
                <a16:creationId xmlns:a16="http://schemas.microsoft.com/office/drawing/2014/main" id="{8644479D-85DC-73F0-22D5-D9098BC3DE1F}"/>
              </a:ext>
            </a:extLst>
          </p:cNvPr>
          <p:cNvSpPr>
            <a:spLocks noGrp="1" noChangeArrowheads="1"/>
          </p:cNvSpPr>
          <p:nvPr>
            <p:ph type="title"/>
          </p:nvPr>
        </p:nvSpPr>
        <p:spPr/>
        <p:txBody>
          <a:bodyPr/>
          <a:lstStyle/>
          <a:p>
            <a:pPr eaLnBrk="1" hangingPunct="1"/>
            <a:r>
              <a:rPr lang="en-US" altLang="en-US"/>
              <a:t>CONTRACT FORMATION</a:t>
            </a:r>
          </a:p>
        </p:txBody>
      </p:sp>
      <p:sp>
        <p:nvSpPr>
          <p:cNvPr id="10246" name="Rectangle 3">
            <a:extLst>
              <a:ext uri="{FF2B5EF4-FFF2-40B4-BE49-F238E27FC236}">
                <a16:creationId xmlns:a16="http://schemas.microsoft.com/office/drawing/2014/main" id="{483084C7-CA23-3643-D7BA-6A8E52F46E28}"/>
              </a:ext>
            </a:extLst>
          </p:cNvPr>
          <p:cNvSpPr>
            <a:spLocks noGrp="1" noChangeArrowheads="1"/>
          </p:cNvSpPr>
          <p:nvPr>
            <p:ph type="body" idx="1"/>
          </p:nvPr>
        </p:nvSpPr>
        <p:spPr/>
        <p:txBody>
          <a:bodyPr/>
          <a:lstStyle/>
          <a:p>
            <a:pPr eaLnBrk="1" hangingPunct="1"/>
            <a:r>
              <a:rPr lang="en-US" altLang="en-US"/>
              <a:t>Generally:</a:t>
            </a:r>
          </a:p>
          <a:p>
            <a:pPr eaLnBrk="1" hangingPunct="1">
              <a:buFont typeface="Wingdings" panose="05000000000000000000" pitchFamily="2" charset="2"/>
              <a:buNone/>
            </a:pPr>
            <a:endParaRPr lang="en-US" altLang="en-US"/>
          </a:p>
          <a:p>
            <a:pPr eaLnBrk="1" hangingPunct="1">
              <a:buFont typeface="Wingdings" panose="05000000000000000000" pitchFamily="2" charset="2"/>
              <a:buNone/>
            </a:pPr>
            <a:r>
              <a:rPr lang="en-US" altLang="en-US"/>
              <a:t>	Offer + Acceptance = Contract</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8" name="Slide Number Placeholder 5">
            <a:extLst>
              <a:ext uri="{FF2B5EF4-FFF2-40B4-BE49-F238E27FC236}">
                <a16:creationId xmlns:a16="http://schemas.microsoft.com/office/drawing/2014/main" id="{23EF78D9-63A2-F405-8415-AFD96404792C}"/>
              </a:ext>
            </a:extLst>
          </p:cNvPr>
          <p:cNvSpPr>
            <a:spLocks noGrp="1"/>
          </p:cNvSpPr>
          <p:nvPr>
            <p:ph type="sldNum" sz="quarter" idx="12"/>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fld id="{B28F5A28-6F95-4891-B6AB-62A38561C859}" type="slidenum">
              <a:rPr lang="en-US" altLang="en-US" smtClean="0"/>
              <a:pPr/>
              <a:t>9</a:t>
            </a:fld>
            <a:endParaRPr lang="en-US" altLang="en-US" dirty="0"/>
          </a:p>
        </p:txBody>
      </p:sp>
      <p:sp>
        <p:nvSpPr>
          <p:cNvPr id="11269" name="Rectangle 2">
            <a:extLst>
              <a:ext uri="{FF2B5EF4-FFF2-40B4-BE49-F238E27FC236}">
                <a16:creationId xmlns:a16="http://schemas.microsoft.com/office/drawing/2014/main" id="{0F971F84-7C14-29DB-EE7E-B9B275B13DE6}"/>
              </a:ext>
            </a:extLst>
          </p:cNvPr>
          <p:cNvSpPr>
            <a:spLocks noGrp="1" noChangeArrowheads="1"/>
          </p:cNvSpPr>
          <p:nvPr>
            <p:ph type="title"/>
          </p:nvPr>
        </p:nvSpPr>
        <p:spPr/>
        <p:txBody>
          <a:bodyPr/>
          <a:lstStyle/>
          <a:p>
            <a:pPr eaLnBrk="1" hangingPunct="1"/>
            <a:r>
              <a:rPr lang="en-US" altLang="en-US"/>
              <a:t>CONTRACT FORMATION</a:t>
            </a:r>
          </a:p>
        </p:txBody>
      </p:sp>
      <p:sp>
        <p:nvSpPr>
          <p:cNvPr id="11270" name="Rectangle 3">
            <a:extLst>
              <a:ext uri="{FF2B5EF4-FFF2-40B4-BE49-F238E27FC236}">
                <a16:creationId xmlns:a16="http://schemas.microsoft.com/office/drawing/2014/main" id="{EB022B42-B583-0565-B894-56A4E31905A2}"/>
              </a:ext>
            </a:extLst>
          </p:cNvPr>
          <p:cNvSpPr>
            <a:spLocks noGrp="1" noChangeArrowheads="1"/>
          </p:cNvSpPr>
          <p:nvPr>
            <p:ph type="body" idx="1"/>
          </p:nvPr>
        </p:nvSpPr>
        <p:spPr/>
        <p:txBody>
          <a:bodyPr/>
          <a:lstStyle/>
          <a:p>
            <a:pPr eaLnBrk="1" hangingPunct="1"/>
            <a:r>
              <a:rPr lang="en-US" altLang="en-US" sz="2800" dirty="0"/>
              <a:t>If an offer is rejected, it is no longer on the table</a:t>
            </a:r>
          </a:p>
          <a:p>
            <a:pPr eaLnBrk="1" hangingPunct="1"/>
            <a:r>
              <a:rPr lang="en-US" altLang="en-US" sz="2800" dirty="0"/>
              <a:t>An offer can be withdrawn/revoked by the offeror prior to acceptance</a:t>
            </a:r>
          </a:p>
          <a:p>
            <a:pPr eaLnBrk="1" hangingPunct="1"/>
            <a:r>
              <a:rPr lang="en-US" altLang="en-US" sz="2800" dirty="0"/>
              <a:t>A counteroffer is viewed as a rejection of the offer (it is no longer on the table) and the making of a new offer (to be accepted or rejected by the original offeror)</a:t>
            </a:r>
          </a:p>
        </p:txBody>
      </p:sp>
    </p:spTree>
  </p:cSld>
  <p:clrMapOvr>
    <a:masterClrMapping/>
  </p:clrMapOvr>
  <p:transition/>
</p:sld>
</file>

<file path=ppt/theme/theme1.xml><?xml version="1.0" encoding="utf-8"?>
<a:theme xmlns:a="http://schemas.openxmlformats.org/drawingml/2006/main" name="DMF">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0E20DF2B0678468265816592945812" ma:contentTypeVersion="20" ma:contentTypeDescription="Create a new document." ma:contentTypeScope="" ma:versionID="9996421d8ee1254a15215e2fde8843e4">
  <xsd:schema xmlns:xsd="http://www.w3.org/2001/XMLSchema" xmlns:xs="http://www.w3.org/2001/XMLSchema" xmlns:p="http://schemas.microsoft.com/office/2006/metadata/properties" xmlns:ns2="2997592b-0638-473a-bc40-2ea67beb4e0c" xmlns:ns3="67fa43b1-44cc-4c9f-95cd-0555e110f626" targetNamespace="http://schemas.microsoft.com/office/2006/metadata/properties" ma:root="true" ma:fieldsID="e8277971f0ca70ccca35ed18eab696e5" ns2:_="" ns3:_="">
    <xsd:import namespace="2997592b-0638-473a-bc40-2ea67beb4e0c"/>
    <xsd:import namespace="67fa43b1-44cc-4c9f-95cd-0555e110f62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_Flow_SignoffStatu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97592b-0638-473a-bc40-2ea67beb4e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_Flow_SignoffStatus" ma:index="20" nillable="true" ma:displayName="Sign-off status" ma:internalName="Sign_x002d_off_x0020_status">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3dd989-7604-4c37-884c-465466c61fa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fa43b1-44cc-4c9f-95cd-0555e110f6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106bc3b4-7cb3-4e80-9b55-0102e36c879c}" ma:internalName="TaxCatchAll" ma:showField="CatchAllData" ma:web="67fa43b1-44cc-4c9f-95cd-0555e110f6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Flow_SignoffStatus xmlns="2997592b-0638-473a-bc40-2ea67beb4e0c" xsi:nil="true"/>
    <TaxCatchAll xmlns="67fa43b1-44cc-4c9f-95cd-0555e110f626" xsi:nil="true"/>
    <lcf76f155ced4ddcb4097134ff3c332f xmlns="2997592b-0638-473a-bc40-2ea67beb4e0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A4FC0F-B795-4C55-9BDE-D612A8EF91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97592b-0638-473a-bc40-2ea67beb4e0c"/>
    <ds:schemaRef ds:uri="67fa43b1-44cc-4c9f-95cd-0555e110f6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849949-00E9-4868-A7F9-03FA68852047}">
  <ds:schemaRefs>
    <ds:schemaRef ds:uri="http://schemas.microsoft.com/office/2006/documentManagement/types"/>
    <ds:schemaRef ds:uri="67fa43b1-44cc-4c9f-95cd-0555e110f626"/>
    <ds:schemaRef ds:uri="http://schemas.microsoft.com/office/infopath/2007/PartnerControls"/>
    <ds:schemaRef ds:uri="http://purl.org/dc/elements/1.1/"/>
    <ds:schemaRef ds:uri="http://schemas.openxmlformats.org/package/2006/metadata/core-properties"/>
    <ds:schemaRef ds:uri="http://purl.org/dc/dcmitype/"/>
    <ds:schemaRef ds:uri="2997592b-0638-473a-bc40-2ea67beb4e0c"/>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A3F669A1-AD9F-4D5F-95A8-21F7EA66247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981</TotalTime>
  <Words>3452</Words>
  <Application>Microsoft Office PowerPoint</Application>
  <PresentationFormat>On-screen Show (4:3)</PresentationFormat>
  <Paragraphs>334</Paragraphs>
  <Slides>58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58</vt:i4>
      </vt:variant>
    </vt:vector>
  </HeadingPairs>
  <TitlesOfParts>
    <vt:vector size="64" baseType="lpstr">
      <vt:lpstr>Arial</vt:lpstr>
      <vt:lpstr>Calibri</vt:lpstr>
      <vt:lpstr>Dutch801 SeBd BT</vt:lpstr>
      <vt:lpstr>Tahoma</vt:lpstr>
      <vt:lpstr>Wingdings</vt:lpstr>
      <vt:lpstr>DMF</vt:lpstr>
      <vt:lpstr>Construction Contracts and Problematic Provisions</vt:lpstr>
      <vt:lpstr>General Definitions</vt:lpstr>
      <vt:lpstr>WHY CARE ABOUT CONTRACT PROVISIONS?</vt:lpstr>
      <vt:lpstr>CONTRACT FORMATION</vt:lpstr>
      <vt:lpstr>CONTRACT FORMATION</vt:lpstr>
      <vt:lpstr>CONTRACT FORMATION</vt:lpstr>
      <vt:lpstr>CONTRACT FORMATION</vt:lpstr>
      <vt:lpstr>CONTRACT FORMATION</vt:lpstr>
      <vt:lpstr>CONTRACT FORMATION</vt:lpstr>
      <vt:lpstr>CONTRACT FORMATION</vt:lpstr>
      <vt:lpstr>CONTRACT FORMATION</vt:lpstr>
      <vt:lpstr>CONTRACT FORMATION</vt:lpstr>
      <vt:lpstr>CONTRACT FORMATION</vt:lpstr>
      <vt:lpstr>CONTRACT FORMATION</vt:lpstr>
      <vt:lpstr>CONTRACT FORMATION</vt:lpstr>
      <vt:lpstr>Communication of Your Terms  </vt:lpstr>
      <vt:lpstr>Bid/Quote Form</vt:lpstr>
      <vt:lpstr>Bid/Quote Form</vt:lpstr>
      <vt:lpstr>Bid/Quote Form</vt:lpstr>
      <vt:lpstr>BLANKET PURCHASE ORDERS</vt:lpstr>
      <vt:lpstr>BLANKET PURCHASE ORDERS</vt:lpstr>
      <vt:lpstr>Contract Analysis</vt:lpstr>
      <vt:lpstr>Provisions Incorporating Other Documents</vt:lpstr>
      <vt:lpstr>Provisions Incorporating Other Documents</vt:lpstr>
      <vt:lpstr>Assuming to GC his Duties to Owner</vt:lpstr>
      <vt:lpstr>Prior Inspection Provisions</vt:lpstr>
      <vt:lpstr>Unreasonable Indemnification Provisions</vt:lpstr>
      <vt:lpstr>Unreasonable Indemnification Provisions</vt:lpstr>
      <vt:lpstr>Unreasonable Indemnification Provisions</vt:lpstr>
      <vt:lpstr>“No Lien” Provisions</vt:lpstr>
      <vt:lpstr>Unreasonable or Impossible Claims Procedures</vt:lpstr>
      <vt:lpstr>Unreasonable or Impossible Claims Procedures</vt:lpstr>
      <vt:lpstr>Unreasonable Risk of Loss Provisions</vt:lpstr>
      <vt:lpstr>Scheduling Provisions</vt:lpstr>
      <vt:lpstr>“No Damages for Delay” Clauses</vt:lpstr>
      <vt:lpstr>“Pay if Paid” &amp; “Pay when Paid” Provisions</vt:lpstr>
      <vt:lpstr>“Pay if Paid” Provisions</vt:lpstr>
      <vt:lpstr>“Pay if Paid” Provisions</vt:lpstr>
      <vt:lpstr>“Pay When Paid” Provisions</vt:lpstr>
      <vt:lpstr>“Pay if Paid” v. “Pay When Paid”</vt:lpstr>
      <vt:lpstr>“Pay if Paid” v. “Pay When Paid”</vt:lpstr>
      <vt:lpstr>Do “Pay if/when Paid” Provisions Affect Lien Rights? </vt:lpstr>
      <vt:lpstr>Termination Provisions</vt:lpstr>
      <vt:lpstr>Waiver of Bond Rights</vt:lpstr>
      <vt:lpstr>Provisions Conditioning Final Payment on Waiver of Claims</vt:lpstr>
      <vt:lpstr>Liquidated Damages Provisions</vt:lpstr>
      <vt:lpstr>Limitation of Damages Provisions</vt:lpstr>
      <vt:lpstr>Change Orders in Writing Provisions</vt:lpstr>
      <vt:lpstr>Change Orders in Writing Provisions</vt:lpstr>
      <vt:lpstr>Notice Provisions</vt:lpstr>
      <vt:lpstr>Provisions Requiring Dispute Resolution to Occur in Another State</vt:lpstr>
      <vt:lpstr>Dispute Resolution Provisions</vt:lpstr>
      <vt:lpstr>Dispute Resolution – Choice of Law</vt:lpstr>
      <vt:lpstr>Disclaimer of Specs When You Are Bound to Build to Them</vt:lpstr>
      <vt:lpstr>Lien Waiver Forms</vt:lpstr>
      <vt:lpstr>Lien Waiver and CO Forms</vt:lpstr>
      <vt:lpstr>Lien Waiver Forms (COs too)</vt:lpstr>
      <vt:lpstr>PowerPoint Presentation</vt:lpstr>
    </vt:vector>
  </TitlesOfParts>
  <Company>DMF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AVOIDING RETALIATION AND DISCRIMINATION CLAIMS</dc:title>
  <dc:creator>Karen D. Kitchen</dc:creator>
  <cp:lastModifiedBy>Donald B. Rineer</cp:lastModifiedBy>
  <cp:revision>150</cp:revision>
  <cp:lastPrinted>2015-02-23T20:48:28Z</cp:lastPrinted>
  <dcterms:created xsi:type="dcterms:W3CDTF">2013-11-11T20:36:06Z</dcterms:created>
  <dcterms:modified xsi:type="dcterms:W3CDTF">2023-11-01T14:49:55Z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0x010100B40E20DF2B0678468265816592945812</vt:lpwstr>
  </property>
  <property fmtid="{D5CDD505-2E9C-101B-9397-08002B2CF9AE}" pid="3" name="MediaServiceImageTags">
    <vt:lpwstr/>
  </property>
</Properties>
</file>