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33"/>
    <p:sldId id="257" r:id="rId34"/>
    <p:sldId id="258" r:id="rId35"/>
    <p:sldId id="259" r:id="rId36"/>
    <p:sldId id="260" r:id="rId37"/>
    <p:sldId id="261" r:id="rId38"/>
    <p:sldId id="262" r:id="rId39"/>
    <p:sldId id="263" r:id="rId40"/>
    <p:sldId id="264" r:id="rId41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DM Sans" charset="1" panose="00000000000000000000"/>
      <p:regular r:id="rId10"/>
    </p:embeddedFont>
    <p:embeddedFont>
      <p:font typeface="DM Sans Bold" charset="1" panose="00000000000000000000"/>
      <p:regular r:id="rId11"/>
    </p:embeddedFont>
    <p:embeddedFont>
      <p:font typeface="DM Sans Italics" charset="1" panose="00000000000000000000"/>
      <p:regular r:id="rId12"/>
    </p:embeddedFont>
    <p:embeddedFont>
      <p:font typeface="DM Sans Bold Italics" charset="1" panose="00000000000000000000"/>
      <p:regular r:id="rId13"/>
    </p:embeddedFont>
    <p:embeddedFont>
      <p:font typeface="Times New Roman" charset="1" panose="02030502070405020303"/>
      <p:regular r:id="rId14"/>
    </p:embeddedFont>
    <p:embeddedFont>
      <p:font typeface="Times New Roman Bold" charset="1" panose="02030802070405020303"/>
      <p:regular r:id="rId15"/>
    </p:embeddedFont>
    <p:embeddedFont>
      <p:font typeface="Times New Roman Italics" charset="1" panose="02030502070405090303"/>
      <p:regular r:id="rId16"/>
    </p:embeddedFont>
    <p:embeddedFont>
      <p:font typeface="Times New Roman Bold Italics" charset="1" panose="02030802070405090303"/>
      <p:regular r:id="rId17"/>
    </p:embeddedFont>
    <p:embeddedFont>
      <p:font typeface="Times New Roman Medium" charset="1" panose="02030502070405020303"/>
      <p:regular r:id="rId18"/>
    </p:embeddedFont>
    <p:embeddedFont>
      <p:font typeface="Times New Roman Medium Italics" charset="1" panose="02030502070405090303"/>
      <p:regular r:id="rId19"/>
    </p:embeddedFont>
    <p:embeddedFont>
      <p:font typeface="Times New Roman Semi-Bold" charset="1" panose="02030702070405020303"/>
      <p:regular r:id="rId20"/>
    </p:embeddedFont>
    <p:embeddedFont>
      <p:font typeface="Times New Roman Semi-Bold Italics" charset="1" panose="02030702070405090303"/>
      <p:regular r:id="rId21"/>
    </p:embeddedFont>
    <p:embeddedFont>
      <p:font typeface="Times New Roman Ultra-Bold" charset="1" panose="02030902070405020303"/>
      <p:regular r:id="rId22"/>
    </p:embeddedFont>
    <p:embeddedFont>
      <p:font typeface="Arial" charset="1" panose="020B0502020202020204"/>
      <p:regular r:id="rId23"/>
    </p:embeddedFont>
    <p:embeddedFont>
      <p:font typeface="Arial Bold" charset="1" panose="020B0802020202020204"/>
      <p:regular r:id="rId24"/>
    </p:embeddedFont>
    <p:embeddedFont>
      <p:font typeface="Arial Italics" charset="1" panose="020B0502020202090204"/>
      <p:regular r:id="rId25"/>
    </p:embeddedFont>
    <p:embeddedFont>
      <p:font typeface="Arial Bold Italics" charset="1" panose="020B0802020202090204"/>
      <p:regular r:id="rId26"/>
    </p:embeddedFont>
    <p:embeddedFont>
      <p:font typeface="Now" charset="1" panose="00000500000000000000"/>
      <p:regular r:id="rId27"/>
    </p:embeddedFont>
    <p:embeddedFont>
      <p:font typeface="Now Bold" charset="1" panose="00000800000000000000"/>
      <p:regular r:id="rId28"/>
    </p:embeddedFont>
    <p:embeddedFont>
      <p:font typeface="Now Thin" charset="1" panose="00000300000000000000"/>
      <p:regular r:id="rId29"/>
    </p:embeddedFont>
    <p:embeddedFont>
      <p:font typeface="Now Light" charset="1" panose="00000400000000000000"/>
      <p:regular r:id="rId30"/>
    </p:embeddedFont>
    <p:embeddedFont>
      <p:font typeface="Now Medium" charset="1" panose="00000600000000000000"/>
      <p:regular r:id="rId31"/>
    </p:embeddedFont>
    <p:embeddedFont>
      <p:font typeface="Now Heavy" charset="1" panose="00000A0000000000000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slides/slide1.xml" Type="http://schemas.openxmlformats.org/officeDocument/2006/relationships/slide"/><Relationship Id="rId34" Target="slides/slide2.xml" Type="http://schemas.openxmlformats.org/officeDocument/2006/relationships/slide"/><Relationship Id="rId35" Target="slides/slide3.xml" Type="http://schemas.openxmlformats.org/officeDocument/2006/relationships/slide"/><Relationship Id="rId36" Target="slides/slide4.xml" Type="http://schemas.openxmlformats.org/officeDocument/2006/relationships/slide"/><Relationship Id="rId37" Target="slides/slide5.xml" Type="http://schemas.openxmlformats.org/officeDocument/2006/relationships/slide"/><Relationship Id="rId38" Target="slides/slide6.xml" Type="http://schemas.openxmlformats.org/officeDocument/2006/relationships/slide"/><Relationship Id="rId39" Target="slides/slide7.xml" Type="http://schemas.openxmlformats.org/officeDocument/2006/relationships/slide"/><Relationship Id="rId4" Target="theme/theme1.xml" Type="http://schemas.openxmlformats.org/officeDocument/2006/relationships/theme"/><Relationship Id="rId40" Target="slides/slide8.xml" Type="http://schemas.openxmlformats.org/officeDocument/2006/relationships/slide"/><Relationship Id="rId41" Target="slides/slide9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92D9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11392544" y="4154952"/>
            <a:ext cx="11958151" cy="1929323"/>
            <a:chOff x="0" y="0"/>
            <a:chExt cx="3149472" cy="50813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149472" cy="508135"/>
            </a:xfrm>
            <a:custGeom>
              <a:avLst/>
              <a:gdLst/>
              <a:ahLst/>
              <a:cxnLst/>
              <a:rect r="r" b="b" t="t" l="l"/>
              <a:pathLst>
                <a:path h="508135" w="3149472">
                  <a:moveTo>
                    <a:pt x="0" y="0"/>
                  </a:moveTo>
                  <a:lnTo>
                    <a:pt x="3149472" y="0"/>
                  </a:lnTo>
                  <a:lnTo>
                    <a:pt x="3149472" y="508135"/>
                  </a:lnTo>
                  <a:lnTo>
                    <a:pt x="0" y="508135"/>
                  </a:lnTo>
                  <a:close/>
                </a:path>
              </a:pathLst>
            </a:custGeom>
            <a:solidFill>
              <a:srgbClr val="F4AC2C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66675"/>
              <a:ext cx="3149472" cy="5748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0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1456167"/>
            <a:ext cx="9521111" cy="3600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3398"/>
              </a:lnSpc>
            </a:pPr>
            <a:r>
              <a:rPr lang="en-US" sz="11165">
                <a:solidFill>
                  <a:srgbClr val="FFFFFF"/>
                </a:solidFill>
                <a:latin typeface="Arial Bold"/>
              </a:rPr>
              <a:t>The Power of Attitude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1791076" y="1823629"/>
            <a:ext cx="5844640" cy="8463371"/>
          </a:xfrm>
          <a:custGeom>
            <a:avLst/>
            <a:gdLst/>
            <a:ahLst/>
            <a:cxnLst/>
            <a:rect r="r" b="b" t="t" l="l"/>
            <a:pathLst>
              <a:path h="8463371" w="5844640">
                <a:moveTo>
                  <a:pt x="0" y="0"/>
                </a:moveTo>
                <a:lnTo>
                  <a:pt x="5844640" y="0"/>
                </a:lnTo>
                <a:lnTo>
                  <a:pt x="5844640" y="8463371"/>
                </a:lnTo>
                <a:lnTo>
                  <a:pt x="0" y="84633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34" r="0" b="-29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28700" y="5185513"/>
            <a:ext cx="5005536" cy="1327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Arial Italics"/>
              </a:rPr>
              <a:t>Marvin Montgomery </a:t>
            </a:r>
          </a:p>
          <a:p>
            <a:pPr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Arial Italics"/>
              </a:rPr>
              <a:t>AKA: “The Sales Doctor”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074021" y="8456876"/>
            <a:ext cx="3614123" cy="8014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09"/>
              </a:lnSpc>
            </a:pPr>
            <a:r>
              <a:rPr lang="en-US" sz="4221">
                <a:solidFill>
                  <a:srgbClr val="FFFFFF"/>
                </a:solidFill>
                <a:latin typeface="Times New Roman Bold Italics"/>
              </a:rPr>
              <a:t>Get Marvinized!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028700" y="8702194"/>
            <a:ext cx="921777" cy="380129"/>
            <a:chOff x="0" y="0"/>
            <a:chExt cx="1229036" cy="506839"/>
          </a:xfrm>
        </p:grpSpPr>
        <p:sp>
          <p:nvSpPr>
            <p:cNvPr name="AutoShape 10" id="10"/>
            <p:cNvSpPr/>
            <p:nvPr/>
          </p:nvSpPr>
          <p:spPr>
            <a:xfrm flipV="true">
              <a:off x="409679" y="43080"/>
              <a:ext cx="819357" cy="0"/>
            </a:xfrm>
            <a:prstGeom prst="line">
              <a:avLst/>
            </a:prstGeom>
            <a:ln cap="flat" w="86160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1" id="11"/>
            <p:cNvSpPr/>
            <p:nvPr/>
          </p:nvSpPr>
          <p:spPr>
            <a:xfrm flipV="true">
              <a:off x="204839" y="253419"/>
              <a:ext cx="819357" cy="0"/>
            </a:xfrm>
            <a:prstGeom prst="line">
              <a:avLst/>
            </a:prstGeom>
            <a:ln cap="flat" w="86160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2" id="12"/>
            <p:cNvSpPr/>
            <p:nvPr/>
          </p:nvSpPr>
          <p:spPr>
            <a:xfrm flipV="true">
              <a:off x="0" y="463758"/>
              <a:ext cx="819357" cy="0"/>
            </a:xfrm>
            <a:prstGeom prst="line">
              <a:avLst/>
            </a:prstGeom>
            <a:ln cap="flat" w="86160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992D9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01184" y="1499808"/>
            <a:ext cx="14021007" cy="6038975"/>
            <a:chOff x="0" y="0"/>
            <a:chExt cx="18694676" cy="8051967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9525"/>
              <a:ext cx="18694676" cy="15582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9125"/>
                </a:lnSpc>
                <a:spcBef>
                  <a:spcPct val="0"/>
                </a:spcBef>
              </a:pPr>
              <a:r>
                <a:rPr lang="en-US" sz="7604">
                  <a:solidFill>
                    <a:srgbClr val="FFFFFF"/>
                  </a:solidFill>
                  <a:latin typeface="Now Bold"/>
                </a:rPr>
                <a:t>LET’S START WITH A QUOTE: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2469849"/>
              <a:ext cx="18694676" cy="558211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585"/>
                </a:lnSpc>
              </a:pPr>
              <a:r>
                <a:rPr lang="en-US" sz="4047">
                  <a:solidFill>
                    <a:srgbClr val="FFFFFF"/>
                  </a:solidFill>
                  <a:latin typeface="DM Sans"/>
                </a:rPr>
                <a:t>“We cannot change the inevitable. The only thing we can do is play on </a:t>
              </a:r>
              <a:r>
                <a:rPr lang="en-US" sz="4047">
                  <a:solidFill>
                    <a:srgbClr val="FFFFFF"/>
                  </a:solidFill>
                  <a:latin typeface="DM Sans"/>
                </a:rPr>
                <a:t>the one string we have, and that is our attitude. I am convinced that life is 10% what happens to me and 90% how I react to it.</a:t>
              </a:r>
            </a:p>
            <a:p>
              <a:pPr algn="ctr">
                <a:lnSpc>
                  <a:spcPts val="5585"/>
                </a:lnSpc>
              </a:pPr>
            </a:p>
            <a:p>
              <a:pPr algn="ctr" marL="0" indent="0" lvl="0">
                <a:lnSpc>
                  <a:spcPts val="5585"/>
                </a:lnSpc>
                <a:spcBef>
                  <a:spcPct val="0"/>
                </a:spcBef>
              </a:pPr>
              <a:r>
                <a:rPr lang="en-US" sz="4047">
                  <a:solidFill>
                    <a:srgbClr val="FFFFFF"/>
                  </a:solidFill>
                  <a:latin typeface="DM Sans"/>
                </a:rPr>
                <a:t>“And, so it is with you . . . we are in charge of our attitudes.”</a:t>
              </a:r>
            </a:p>
          </p:txBody>
        </p:sp>
      </p:grpSp>
      <p:sp>
        <p:nvSpPr>
          <p:cNvPr name="AutoShape 5" id="5"/>
          <p:cNvSpPr/>
          <p:nvPr/>
        </p:nvSpPr>
        <p:spPr>
          <a:xfrm>
            <a:off x="5021151" y="3489162"/>
            <a:ext cx="8735422" cy="0"/>
          </a:xfrm>
          <a:prstGeom prst="line">
            <a:avLst/>
          </a:prstGeom>
          <a:ln cap="flat" w="47625">
            <a:solidFill>
              <a:srgbClr val="992D9D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-5400000">
            <a:off x="11392544" y="4154952"/>
            <a:ext cx="11958151" cy="1929323"/>
            <a:chOff x="0" y="0"/>
            <a:chExt cx="3149472" cy="50813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149472" cy="508135"/>
            </a:xfrm>
            <a:custGeom>
              <a:avLst/>
              <a:gdLst/>
              <a:ahLst/>
              <a:cxnLst/>
              <a:rect r="r" b="b" t="t" l="l"/>
              <a:pathLst>
                <a:path h="508135" w="3149472">
                  <a:moveTo>
                    <a:pt x="0" y="0"/>
                  </a:moveTo>
                  <a:lnTo>
                    <a:pt x="3149472" y="0"/>
                  </a:lnTo>
                  <a:lnTo>
                    <a:pt x="3149472" y="508135"/>
                  </a:lnTo>
                  <a:lnTo>
                    <a:pt x="0" y="508135"/>
                  </a:lnTo>
                  <a:close/>
                </a:path>
              </a:pathLst>
            </a:custGeom>
            <a:solidFill>
              <a:srgbClr val="F4AC2C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66675"/>
              <a:ext cx="3149472" cy="5748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0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6679332" y="8257387"/>
            <a:ext cx="3404443" cy="689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Arial Bold Italics"/>
              </a:rPr>
              <a:t>Chuck Swindoll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solidFill>
          <a:srgbClr val="992D9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201184" y="4553196"/>
            <a:ext cx="14021007" cy="11710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125"/>
              </a:lnSpc>
              <a:spcBef>
                <a:spcPct val="0"/>
              </a:spcBef>
            </a:pPr>
            <a:r>
              <a:rPr lang="en-US" sz="7604">
                <a:solidFill>
                  <a:srgbClr val="FFFFFF"/>
                </a:solidFill>
                <a:latin typeface="Now Bold"/>
              </a:rPr>
              <a:t>1. ATTITUDE IS A CHOICE</a:t>
            </a:r>
          </a:p>
        </p:txBody>
      </p:sp>
      <p:sp>
        <p:nvSpPr>
          <p:cNvPr name="AutoShape 3" id="3"/>
          <p:cNvSpPr/>
          <p:nvPr/>
        </p:nvSpPr>
        <p:spPr>
          <a:xfrm>
            <a:off x="5021151" y="3489162"/>
            <a:ext cx="8735422" cy="0"/>
          </a:xfrm>
          <a:prstGeom prst="line">
            <a:avLst/>
          </a:prstGeom>
          <a:ln cap="flat" w="47625">
            <a:solidFill>
              <a:srgbClr val="992D9D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-5400000">
            <a:off x="11392544" y="4154952"/>
            <a:ext cx="11958151" cy="1929323"/>
            <a:chOff x="0" y="0"/>
            <a:chExt cx="3149472" cy="50813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149472" cy="508135"/>
            </a:xfrm>
            <a:custGeom>
              <a:avLst/>
              <a:gdLst/>
              <a:ahLst/>
              <a:cxnLst/>
              <a:rect r="r" b="b" t="t" l="l"/>
              <a:pathLst>
                <a:path h="508135" w="3149472">
                  <a:moveTo>
                    <a:pt x="0" y="0"/>
                  </a:moveTo>
                  <a:lnTo>
                    <a:pt x="3149472" y="0"/>
                  </a:lnTo>
                  <a:lnTo>
                    <a:pt x="3149472" y="508135"/>
                  </a:lnTo>
                  <a:lnTo>
                    <a:pt x="0" y="508135"/>
                  </a:lnTo>
                  <a:close/>
                </a:path>
              </a:pathLst>
            </a:custGeom>
            <a:solidFill>
              <a:srgbClr val="F4AC2C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66675"/>
              <a:ext cx="3149472" cy="5748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0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569963" y="547025"/>
            <a:ext cx="3614123" cy="8014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09"/>
              </a:lnSpc>
            </a:pPr>
            <a:r>
              <a:rPr lang="en-US" sz="4221">
                <a:solidFill>
                  <a:srgbClr val="FFFFFF">
                    <a:alpha val="38824"/>
                  </a:srgbClr>
                </a:solidFill>
                <a:latin typeface="Times New Roman Bold Italics"/>
              </a:rPr>
              <a:t>Get Marvinized!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524642" y="792344"/>
            <a:ext cx="921777" cy="380129"/>
            <a:chOff x="0" y="0"/>
            <a:chExt cx="1229036" cy="506839"/>
          </a:xfrm>
        </p:grpSpPr>
        <p:sp>
          <p:nvSpPr>
            <p:cNvPr name="AutoShape 9" id="9"/>
            <p:cNvSpPr/>
            <p:nvPr/>
          </p:nvSpPr>
          <p:spPr>
            <a:xfrm flipV="true">
              <a:off x="409679" y="43080"/>
              <a:ext cx="819357" cy="0"/>
            </a:xfrm>
            <a:prstGeom prst="line">
              <a:avLst/>
            </a:prstGeom>
            <a:ln cap="flat" w="86160">
              <a:solidFill>
                <a:srgbClr val="FFFFFF">
                  <a:alpha val="38824"/>
                </a:srgbClr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0" id="10"/>
            <p:cNvSpPr/>
            <p:nvPr/>
          </p:nvSpPr>
          <p:spPr>
            <a:xfrm flipV="true">
              <a:off x="204839" y="253419"/>
              <a:ext cx="819357" cy="0"/>
            </a:xfrm>
            <a:prstGeom prst="line">
              <a:avLst/>
            </a:prstGeom>
            <a:ln cap="flat" w="86160">
              <a:solidFill>
                <a:srgbClr val="FFFFFF">
                  <a:alpha val="38824"/>
                </a:srgbClr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1" id="11"/>
            <p:cNvSpPr/>
            <p:nvPr/>
          </p:nvSpPr>
          <p:spPr>
            <a:xfrm flipV="true">
              <a:off x="0" y="463758"/>
              <a:ext cx="819357" cy="0"/>
            </a:xfrm>
            <a:prstGeom prst="line">
              <a:avLst/>
            </a:prstGeom>
            <a:ln cap="flat" w="86160">
              <a:solidFill>
                <a:srgbClr val="FFFFFF">
                  <a:alpha val="38824"/>
                </a:srgbClr>
              </a:solidFill>
              <a:prstDash val="solid"/>
              <a:headEnd type="none" len="sm" w="sm"/>
              <a:tailEnd type="none" len="sm" w="sm"/>
            </a:ln>
          </p:spPr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992D9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133497" y="4553196"/>
            <a:ext cx="14021007" cy="11710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125"/>
              </a:lnSpc>
              <a:spcBef>
                <a:spcPct val="0"/>
              </a:spcBef>
            </a:pPr>
            <a:r>
              <a:rPr lang="en-US" sz="7604">
                <a:solidFill>
                  <a:srgbClr val="FFFFFF"/>
                </a:solidFill>
                <a:latin typeface="Now Bold"/>
              </a:rPr>
              <a:t>2. MANAGE STRESS</a:t>
            </a:r>
          </a:p>
        </p:txBody>
      </p:sp>
      <p:sp>
        <p:nvSpPr>
          <p:cNvPr name="AutoShape 3" id="3"/>
          <p:cNvSpPr/>
          <p:nvPr/>
        </p:nvSpPr>
        <p:spPr>
          <a:xfrm>
            <a:off x="5021151" y="3489162"/>
            <a:ext cx="8735422" cy="0"/>
          </a:xfrm>
          <a:prstGeom prst="line">
            <a:avLst/>
          </a:prstGeom>
          <a:ln cap="flat" w="47625">
            <a:solidFill>
              <a:srgbClr val="992D9D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-10800000">
            <a:off x="0" y="8357677"/>
            <a:ext cx="18288000" cy="1929323"/>
            <a:chOff x="0" y="0"/>
            <a:chExt cx="4816593" cy="50813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816592" cy="508135"/>
            </a:xfrm>
            <a:custGeom>
              <a:avLst/>
              <a:gdLst/>
              <a:ahLst/>
              <a:cxnLst/>
              <a:rect r="r" b="b" t="t" l="l"/>
              <a:pathLst>
                <a:path h="50813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508135"/>
                  </a:lnTo>
                  <a:lnTo>
                    <a:pt x="0" y="508135"/>
                  </a:lnTo>
                  <a:close/>
                </a:path>
              </a:pathLst>
            </a:custGeom>
            <a:solidFill>
              <a:srgbClr val="F4AC2C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66675"/>
              <a:ext cx="4816593" cy="5748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0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569963" y="547025"/>
            <a:ext cx="3614123" cy="8014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09"/>
              </a:lnSpc>
            </a:pPr>
            <a:r>
              <a:rPr lang="en-US" sz="4221">
                <a:solidFill>
                  <a:srgbClr val="FFFFFF">
                    <a:alpha val="38824"/>
                  </a:srgbClr>
                </a:solidFill>
                <a:latin typeface="Times New Roman Bold Italics"/>
              </a:rPr>
              <a:t>Get Marvinized!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524642" y="792344"/>
            <a:ext cx="921777" cy="380129"/>
            <a:chOff x="0" y="0"/>
            <a:chExt cx="1229036" cy="506839"/>
          </a:xfrm>
        </p:grpSpPr>
        <p:sp>
          <p:nvSpPr>
            <p:cNvPr name="AutoShape 9" id="9"/>
            <p:cNvSpPr/>
            <p:nvPr/>
          </p:nvSpPr>
          <p:spPr>
            <a:xfrm flipV="true">
              <a:off x="409679" y="43080"/>
              <a:ext cx="819357" cy="0"/>
            </a:xfrm>
            <a:prstGeom prst="line">
              <a:avLst/>
            </a:prstGeom>
            <a:ln cap="flat" w="86160">
              <a:solidFill>
                <a:srgbClr val="FFFFFF">
                  <a:alpha val="38824"/>
                </a:srgbClr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0" id="10"/>
            <p:cNvSpPr/>
            <p:nvPr/>
          </p:nvSpPr>
          <p:spPr>
            <a:xfrm flipV="true">
              <a:off x="204839" y="253419"/>
              <a:ext cx="819357" cy="0"/>
            </a:xfrm>
            <a:prstGeom prst="line">
              <a:avLst/>
            </a:prstGeom>
            <a:ln cap="flat" w="86160">
              <a:solidFill>
                <a:srgbClr val="FFFFFF">
                  <a:alpha val="38824"/>
                </a:srgbClr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1" id="11"/>
            <p:cNvSpPr/>
            <p:nvPr/>
          </p:nvSpPr>
          <p:spPr>
            <a:xfrm flipV="true">
              <a:off x="0" y="463758"/>
              <a:ext cx="819357" cy="0"/>
            </a:xfrm>
            <a:prstGeom prst="line">
              <a:avLst/>
            </a:prstGeom>
            <a:ln cap="flat" w="86160">
              <a:solidFill>
                <a:srgbClr val="FFFFFF">
                  <a:alpha val="38824"/>
                </a:srgbClr>
              </a:solidFill>
              <a:prstDash val="solid"/>
              <a:headEnd type="none" len="sm" w="sm"/>
              <a:tailEnd type="none" len="sm" w="sm"/>
            </a:ln>
          </p:spPr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>
      <p:bgPr>
        <a:solidFill>
          <a:srgbClr val="992D9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201184" y="4553196"/>
            <a:ext cx="14021007" cy="11710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125"/>
              </a:lnSpc>
              <a:spcBef>
                <a:spcPct val="0"/>
              </a:spcBef>
            </a:pPr>
            <a:r>
              <a:rPr lang="en-US" sz="7604">
                <a:solidFill>
                  <a:srgbClr val="FFFFFF"/>
                </a:solidFill>
                <a:latin typeface="Now Bold"/>
              </a:rPr>
              <a:t>3. FOCUS ON THE POSITIVE</a:t>
            </a:r>
          </a:p>
        </p:txBody>
      </p:sp>
      <p:sp>
        <p:nvSpPr>
          <p:cNvPr name="AutoShape 3" id="3"/>
          <p:cNvSpPr/>
          <p:nvPr/>
        </p:nvSpPr>
        <p:spPr>
          <a:xfrm>
            <a:off x="5021151" y="3489162"/>
            <a:ext cx="8735422" cy="0"/>
          </a:xfrm>
          <a:prstGeom prst="line">
            <a:avLst/>
          </a:prstGeom>
          <a:ln cap="flat" w="47625">
            <a:solidFill>
              <a:srgbClr val="992D9D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-5400000">
            <a:off x="11392544" y="4154952"/>
            <a:ext cx="11958151" cy="1929323"/>
            <a:chOff x="0" y="0"/>
            <a:chExt cx="3149472" cy="50813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149472" cy="508135"/>
            </a:xfrm>
            <a:custGeom>
              <a:avLst/>
              <a:gdLst/>
              <a:ahLst/>
              <a:cxnLst/>
              <a:rect r="r" b="b" t="t" l="l"/>
              <a:pathLst>
                <a:path h="508135" w="3149472">
                  <a:moveTo>
                    <a:pt x="0" y="0"/>
                  </a:moveTo>
                  <a:lnTo>
                    <a:pt x="3149472" y="0"/>
                  </a:lnTo>
                  <a:lnTo>
                    <a:pt x="3149472" y="508135"/>
                  </a:lnTo>
                  <a:lnTo>
                    <a:pt x="0" y="508135"/>
                  </a:lnTo>
                  <a:close/>
                </a:path>
              </a:pathLst>
            </a:custGeom>
            <a:solidFill>
              <a:srgbClr val="F4AC2C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66675"/>
              <a:ext cx="3149472" cy="5748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0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569963" y="547025"/>
            <a:ext cx="3614123" cy="8014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09"/>
              </a:lnSpc>
            </a:pPr>
            <a:r>
              <a:rPr lang="en-US" sz="4221">
                <a:solidFill>
                  <a:srgbClr val="FFFFFF">
                    <a:alpha val="38824"/>
                  </a:srgbClr>
                </a:solidFill>
                <a:latin typeface="Times New Roman Bold Italics"/>
              </a:rPr>
              <a:t>Get Marvinized!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524642" y="792344"/>
            <a:ext cx="921777" cy="380129"/>
            <a:chOff x="0" y="0"/>
            <a:chExt cx="1229036" cy="506839"/>
          </a:xfrm>
        </p:grpSpPr>
        <p:sp>
          <p:nvSpPr>
            <p:cNvPr name="AutoShape 9" id="9"/>
            <p:cNvSpPr/>
            <p:nvPr/>
          </p:nvSpPr>
          <p:spPr>
            <a:xfrm flipV="true">
              <a:off x="409679" y="43080"/>
              <a:ext cx="819357" cy="0"/>
            </a:xfrm>
            <a:prstGeom prst="line">
              <a:avLst/>
            </a:prstGeom>
            <a:ln cap="flat" w="86160">
              <a:solidFill>
                <a:srgbClr val="FFFFFF">
                  <a:alpha val="38824"/>
                </a:srgbClr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0" id="10"/>
            <p:cNvSpPr/>
            <p:nvPr/>
          </p:nvSpPr>
          <p:spPr>
            <a:xfrm flipV="true">
              <a:off x="204839" y="253419"/>
              <a:ext cx="819357" cy="0"/>
            </a:xfrm>
            <a:prstGeom prst="line">
              <a:avLst/>
            </a:prstGeom>
            <a:ln cap="flat" w="86160">
              <a:solidFill>
                <a:srgbClr val="FFFFFF">
                  <a:alpha val="38824"/>
                </a:srgbClr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1" id="11"/>
            <p:cNvSpPr/>
            <p:nvPr/>
          </p:nvSpPr>
          <p:spPr>
            <a:xfrm flipV="true">
              <a:off x="0" y="463758"/>
              <a:ext cx="819357" cy="0"/>
            </a:xfrm>
            <a:prstGeom prst="line">
              <a:avLst/>
            </a:prstGeom>
            <a:ln cap="flat" w="86160">
              <a:solidFill>
                <a:srgbClr val="FFFFFF">
                  <a:alpha val="38824"/>
                </a:srgbClr>
              </a:solidFill>
              <a:prstDash val="solid"/>
              <a:headEnd type="none" len="sm" w="sm"/>
              <a:tailEnd type="none" len="sm" w="sm"/>
            </a:ln>
          </p:spPr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bg>
      <p:bgPr>
        <a:solidFill>
          <a:srgbClr val="992D9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133497" y="4553196"/>
            <a:ext cx="14021007" cy="11710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125"/>
              </a:lnSpc>
              <a:spcBef>
                <a:spcPct val="0"/>
              </a:spcBef>
            </a:pPr>
            <a:r>
              <a:rPr lang="en-US" sz="7604">
                <a:solidFill>
                  <a:srgbClr val="FFFFFF"/>
                </a:solidFill>
                <a:latin typeface="Now Bold"/>
              </a:rPr>
              <a:t>4. PULL THE WEEDS</a:t>
            </a:r>
          </a:p>
        </p:txBody>
      </p:sp>
      <p:sp>
        <p:nvSpPr>
          <p:cNvPr name="AutoShape 3" id="3"/>
          <p:cNvSpPr/>
          <p:nvPr/>
        </p:nvSpPr>
        <p:spPr>
          <a:xfrm>
            <a:off x="5021151" y="3489162"/>
            <a:ext cx="8735422" cy="0"/>
          </a:xfrm>
          <a:prstGeom prst="line">
            <a:avLst/>
          </a:prstGeom>
          <a:ln cap="flat" w="47625">
            <a:solidFill>
              <a:srgbClr val="992D9D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-10800000">
            <a:off x="0" y="8357677"/>
            <a:ext cx="18288000" cy="1929323"/>
            <a:chOff x="0" y="0"/>
            <a:chExt cx="4816593" cy="50813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816592" cy="508135"/>
            </a:xfrm>
            <a:custGeom>
              <a:avLst/>
              <a:gdLst/>
              <a:ahLst/>
              <a:cxnLst/>
              <a:rect r="r" b="b" t="t" l="l"/>
              <a:pathLst>
                <a:path h="50813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508135"/>
                  </a:lnTo>
                  <a:lnTo>
                    <a:pt x="0" y="508135"/>
                  </a:lnTo>
                  <a:close/>
                </a:path>
              </a:pathLst>
            </a:custGeom>
            <a:solidFill>
              <a:srgbClr val="F4AC2C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66675"/>
              <a:ext cx="4816593" cy="5748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0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569963" y="547025"/>
            <a:ext cx="3614123" cy="8014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09"/>
              </a:lnSpc>
            </a:pPr>
            <a:r>
              <a:rPr lang="en-US" sz="4221">
                <a:solidFill>
                  <a:srgbClr val="FFFFFF">
                    <a:alpha val="38824"/>
                  </a:srgbClr>
                </a:solidFill>
                <a:latin typeface="Times New Roman Bold Italics"/>
              </a:rPr>
              <a:t>Get Marvinized!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524642" y="792344"/>
            <a:ext cx="921777" cy="380129"/>
            <a:chOff x="0" y="0"/>
            <a:chExt cx="1229036" cy="506839"/>
          </a:xfrm>
        </p:grpSpPr>
        <p:sp>
          <p:nvSpPr>
            <p:cNvPr name="AutoShape 9" id="9"/>
            <p:cNvSpPr/>
            <p:nvPr/>
          </p:nvSpPr>
          <p:spPr>
            <a:xfrm flipV="true">
              <a:off x="409679" y="43080"/>
              <a:ext cx="819357" cy="0"/>
            </a:xfrm>
            <a:prstGeom prst="line">
              <a:avLst/>
            </a:prstGeom>
            <a:ln cap="flat" w="86160">
              <a:solidFill>
                <a:srgbClr val="FFFFFF">
                  <a:alpha val="38824"/>
                </a:srgbClr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0" id="10"/>
            <p:cNvSpPr/>
            <p:nvPr/>
          </p:nvSpPr>
          <p:spPr>
            <a:xfrm flipV="true">
              <a:off x="204839" y="253419"/>
              <a:ext cx="819357" cy="0"/>
            </a:xfrm>
            <a:prstGeom prst="line">
              <a:avLst/>
            </a:prstGeom>
            <a:ln cap="flat" w="86160">
              <a:solidFill>
                <a:srgbClr val="FFFFFF">
                  <a:alpha val="38824"/>
                </a:srgbClr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1" id="11"/>
            <p:cNvSpPr/>
            <p:nvPr/>
          </p:nvSpPr>
          <p:spPr>
            <a:xfrm flipV="true">
              <a:off x="0" y="463758"/>
              <a:ext cx="819357" cy="0"/>
            </a:xfrm>
            <a:prstGeom prst="line">
              <a:avLst/>
            </a:prstGeom>
            <a:ln cap="flat" w="86160">
              <a:solidFill>
                <a:srgbClr val="FFFFFF">
                  <a:alpha val="38824"/>
                </a:srgbClr>
              </a:solidFill>
              <a:prstDash val="solid"/>
              <a:headEnd type="none" len="sm" w="sm"/>
              <a:tailEnd type="none" len="sm" w="sm"/>
            </a:ln>
          </p:spPr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bg>
      <p:bgPr>
        <a:solidFill>
          <a:srgbClr val="992D9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201184" y="4553196"/>
            <a:ext cx="14021007" cy="11710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125"/>
              </a:lnSpc>
              <a:spcBef>
                <a:spcPct val="0"/>
              </a:spcBef>
            </a:pPr>
            <a:r>
              <a:rPr lang="en-US" sz="7604">
                <a:solidFill>
                  <a:srgbClr val="FFFFFF"/>
                </a:solidFill>
                <a:latin typeface="Now Bold"/>
              </a:rPr>
              <a:t>5. KEEP IT FIRST-TIME FRESH</a:t>
            </a:r>
          </a:p>
        </p:txBody>
      </p:sp>
      <p:sp>
        <p:nvSpPr>
          <p:cNvPr name="AutoShape 3" id="3"/>
          <p:cNvSpPr/>
          <p:nvPr/>
        </p:nvSpPr>
        <p:spPr>
          <a:xfrm>
            <a:off x="5021151" y="3489162"/>
            <a:ext cx="8735422" cy="0"/>
          </a:xfrm>
          <a:prstGeom prst="line">
            <a:avLst/>
          </a:prstGeom>
          <a:ln cap="flat" w="47625">
            <a:solidFill>
              <a:srgbClr val="992D9D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-5400000">
            <a:off x="11392544" y="4154952"/>
            <a:ext cx="11958151" cy="1929323"/>
            <a:chOff x="0" y="0"/>
            <a:chExt cx="3149472" cy="50813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149472" cy="508135"/>
            </a:xfrm>
            <a:custGeom>
              <a:avLst/>
              <a:gdLst/>
              <a:ahLst/>
              <a:cxnLst/>
              <a:rect r="r" b="b" t="t" l="l"/>
              <a:pathLst>
                <a:path h="508135" w="3149472">
                  <a:moveTo>
                    <a:pt x="0" y="0"/>
                  </a:moveTo>
                  <a:lnTo>
                    <a:pt x="3149472" y="0"/>
                  </a:lnTo>
                  <a:lnTo>
                    <a:pt x="3149472" y="508135"/>
                  </a:lnTo>
                  <a:lnTo>
                    <a:pt x="0" y="508135"/>
                  </a:lnTo>
                  <a:close/>
                </a:path>
              </a:pathLst>
            </a:custGeom>
            <a:solidFill>
              <a:srgbClr val="F4AC2C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66675"/>
              <a:ext cx="3149472" cy="5748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0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569963" y="547025"/>
            <a:ext cx="3614123" cy="8014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09"/>
              </a:lnSpc>
            </a:pPr>
            <a:r>
              <a:rPr lang="en-US" sz="4221">
                <a:solidFill>
                  <a:srgbClr val="FFFFFF">
                    <a:alpha val="38824"/>
                  </a:srgbClr>
                </a:solidFill>
                <a:latin typeface="Times New Roman Bold Italics"/>
              </a:rPr>
              <a:t>Get Marvinized!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524642" y="792344"/>
            <a:ext cx="921777" cy="380129"/>
            <a:chOff x="0" y="0"/>
            <a:chExt cx="1229036" cy="506839"/>
          </a:xfrm>
        </p:grpSpPr>
        <p:sp>
          <p:nvSpPr>
            <p:cNvPr name="AutoShape 9" id="9"/>
            <p:cNvSpPr/>
            <p:nvPr/>
          </p:nvSpPr>
          <p:spPr>
            <a:xfrm flipV="true">
              <a:off x="409679" y="43080"/>
              <a:ext cx="819357" cy="0"/>
            </a:xfrm>
            <a:prstGeom prst="line">
              <a:avLst/>
            </a:prstGeom>
            <a:ln cap="flat" w="86160">
              <a:solidFill>
                <a:srgbClr val="FFFFFF">
                  <a:alpha val="38824"/>
                </a:srgbClr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0" id="10"/>
            <p:cNvSpPr/>
            <p:nvPr/>
          </p:nvSpPr>
          <p:spPr>
            <a:xfrm flipV="true">
              <a:off x="204839" y="253419"/>
              <a:ext cx="819357" cy="0"/>
            </a:xfrm>
            <a:prstGeom prst="line">
              <a:avLst/>
            </a:prstGeom>
            <a:ln cap="flat" w="86160">
              <a:solidFill>
                <a:srgbClr val="FFFFFF">
                  <a:alpha val="38824"/>
                </a:srgbClr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1" id="11"/>
            <p:cNvSpPr/>
            <p:nvPr/>
          </p:nvSpPr>
          <p:spPr>
            <a:xfrm flipV="true">
              <a:off x="0" y="463758"/>
              <a:ext cx="819357" cy="0"/>
            </a:xfrm>
            <a:prstGeom prst="line">
              <a:avLst/>
            </a:prstGeom>
            <a:ln cap="flat" w="86160">
              <a:solidFill>
                <a:srgbClr val="FFFFFF">
                  <a:alpha val="38824"/>
                </a:srgbClr>
              </a:solidFill>
              <a:prstDash val="solid"/>
              <a:headEnd type="none" len="sm" w="sm"/>
              <a:tailEnd type="none" len="sm" w="sm"/>
            </a:ln>
          </p:spPr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bg>
      <p:bgPr>
        <a:solidFill>
          <a:srgbClr val="992D9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133497" y="4553196"/>
            <a:ext cx="14021007" cy="11710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125"/>
              </a:lnSpc>
              <a:spcBef>
                <a:spcPct val="0"/>
              </a:spcBef>
            </a:pPr>
            <a:r>
              <a:rPr lang="en-US" sz="7604">
                <a:solidFill>
                  <a:srgbClr val="FFFFFF"/>
                </a:solidFill>
                <a:latin typeface="Now Bold"/>
              </a:rPr>
              <a:t>6. BEND DON’T BREAK</a:t>
            </a:r>
          </a:p>
        </p:txBody>
      </p:sp>
      <p:sp>
        <p:nvSpPr>
          <p:cNvPr name="AutoShape 3" id="3"/>
          <p:cNvSpPr/>
          <p:nvPr/>
        </p:nvSpPr>
        <p:spPr>
          <a:xfrm>
            <a:off x="5021151" y="3489162"/>
            <a:ext cx="8735422" cy="0"/>
          </a:xfrm>
          <a:prstGeom prst="line">
            <a:avLst/>
          </a:prstGeom>
          <a:ln cap="flat" w="47625">
            <a:solidFill>
              <a:srgbClr val="992D9D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-10800000">
            <a:off x="0" y="8357677"/>
            <a:ext cx="18288000" cy="1929323"/>
            <a:chOff x="0" y="0"/>
            <a:chExt cx="4816593" cy="50813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816592" cy="508135"/>
            </a:xfrm>
            <a:custGeom>
              <a:avLst/>
              <a:gdLst/>
              <a:ahLst/>
              <a:cxnLst/>
              <a:rect r="r" b="b" t="t" l="l"/>
              <a:pathLst>
                <a:path h="50813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508135"/>
                  </a:lnTo>
                  <a:lnTo>
                    <a:pt x="0" y="508135"/>
                  </a:lnTo>
                  <a:close/>
                </a:path>
              </a:pathLst>
            </a:custGeom>
            <a:solidFill>
              <a:srgbClr val="F4AC2C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66675"/>
              <a:ext cx="4816593" cy="5748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0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569963" y="547025"/>
            <a:ext cx="3614123" cy="8014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09"/>
              </a:lnSpc>
            </a:pPr>
            <a:r>
              <a:rPr lang="en-US" sz="4221">
                <a:solidFill>
                  <a:srgbClr val="FFFFFF">
                    <a:alpha val="38824"/>
                  </a:srgbClr>
                </a:solidFill>
                <a:latin typeface="Times New Roman Bold Italics"/>
              </a:rPr>
              <a:t>Get Marvinized!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524642" y="792344"/>
            <a:ext cx="921777" cy="380129"/>
            <a:chOff x="0" y="0"/>
            <a:chExt cx="1229036" cy="506839"/>
          </a:xfrm>
        </p:grpSpPr>
        <p:sp>
          <p:nvSpPr>
            <p:cNvPr name="AutoShape 9" id="9"/>
            <p:cNvSpPr/>
            <p:nvPr/>
          </p:nvSpPr>
          <p:spPr>
            <a:xfrm flipV="true">
              <a:off x="409679" y="43080"/>
              <a:ext cx="819357" cy="0"/>
            </a:xfrm>
            <a:prstGeom prst="line">
              <a:avLst/>
            </a:prstGeom>
            <a:ln cap="flat" w="86160">
              <a:solidFill>
                <a:srgbClr val="FFFFFF">
                  <a:alpha val="38824"/>
                </a:srgbClr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0" id="10"/>
            <p:cNvSpPr/>
            <p:nvPr/>
          </p:nvSpPr>
          <p:spPr>
            <a:xfrm flipV="true">
              <a:off x="204839" y="253419"/>
              <a:ext cx="819357" cy="0"/>
            </a:xfrm>
            <a:prstGeom prst="line">
              <a:avLst/>
            </a:prstGeom>
            <a:ln cap="flat" w="86160">
              <a:solidFill>
                <a:srgbClr val="FFFFFF">
                  <a:alpha val="38824"/>
                </a:srgbClr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1" id="11"/>
            <p:cNvSpPr/>
            <p:nvPr/>
          </p:nvSpPr>
          <p:spPr>
            <a:xfrm flipV="true">
              <a:off x="0" y="463758"/>
              <a:ext cx="819357" cy="0"/>
            </a:xfrm>
            <a:prstGeom prst="line">
              <a:avLst/>
            </a:prstGeom>
            <a:ln cap="flat" w="86160">
              <a:solidFill>
                <a:srgbClr val="FFFFFF">
                  <a:alpha val="38824"/>
                </a:srgbClr>
              </a:solidFill>
              <a:prstDash val="solid"/>
              <a:headEnd type="none" len="sm" w="sm"/>
              <a:tailEnd type="none" len="sm" w="sm"/>
            </a:ln>
          </p:spPr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bg>
      <p:bgPr>
        <a:solidFill>
          <a:srgbClr val="992D9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201184" y="4553196"/>
            <a:ext cx="14021007" cy="11710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125"/>
              </a:lnSpc>
              <a:spcBef>
                <a:spcPct val="0"/>
              </a:spcBef>
            </a:pPr>
            <a:r>
              <a:rPr lang="en-US" sz="7604">
                <a:solidFill>
                  <a:srgbClr val="FFFFFF"/>
                </a:solidFill>
                <a:latin typeface="Now Bold"/>
              </a:rPr>
              <a:t>7. EXPECT THE BEST</a:t>
            </a:r>
          </a:p>
        </p:txBody>
      </p:sp>
      <p:sp>
        <p:nvSpPr>
          <p:cNvPr name="AutoShape 3" id="3"/>
          <p:cNvSpPr/>
          <p:nvPr/>
        </p:nvSpPr>
        <p:spPr>
          <a:xfrm>
            <a:off x="5021151" y="3489162"/>
            <a:ext cx="8735422" cy="0"/>
          </a:xfrm>
          <a:prstGeom prst="line">
            <a:avLst/>
          </a:prstGeom>
          <a:ln cap="flat" w="47625">
            <a:solidFill>
              <a:srgbClr val="992D9D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-5400000">
            <a:off x="11392544" y="4154952"/>
            <a:ext cx="11958151" cy="1929323"/>
            <a:chOff x="0" y="0"/>
            <a:chExt cx="3149472" cy="50813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149472" cy="508135"/>
            </a:xfrm>
            <a:custGeom>
              <a:avLst/>
              <a:gdLst/>
              <a:ahLst/>
              <a:cxnLst/>
              <a:rect r="r" b="b" t="t" l="l"/>
              <a:pathLst>
                <a:path h="508135" w="3149472">
                  <a:moveTo>
                    <a:pt x="0" y="0"/>
                  </a:moveTo>
                  <a:lnTo>
                    <a:pt x="3149472" y="0"/>
                  </a:lnTo>
                  <a:lnTo>
                    <a:pt x="3149472" y="508135"/>
                  </a:lnTo>
                  <a:lnTo>
                    <a:pt x="0" y="508135"/>
                  </a:lnTo>
                  <a:close/>
                </a:path>
              </a:pathLst>
            </a:custGeom>
            <a:solidFill>
              <a:srgbClr val="F4AC2C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66675"/>
              <a:ext cx="3149472" cy="5748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90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569963" y="547025"/>
            <a:ext cx="3614123" cy="8014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09"/>
              </a:lnSpc>
            </a:pPr>
            <a:r>
              <a:rPr lang="en-US" sz="4221">
                <a:solidFill>
                  <a:srgbClr val="FFFFFF">
                    <a:alpha val="38824"/>
                  </a:srgbClr>
                </a:solidFill>
                <a:latin typeface="Times New Roman Bold Italics"/>
              </a:rPr>
              <a:t>Get Marvinized!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524642" y="792344"/>
            <a:ext cx="921777" cy="380129"/>
            <a:chOff x="0" y="0"/>
            <a:chExt cx="1229036" cy="506839"/>
          </a:xfrm>
        </p:grpSpPr>
        <p:sp>
          <p:nvSpPr>
            <p:cNvPr name="AutoShape 9" id="9"/>
            <p:cNvSpPr/>
            <p:nvPr/>
          </p:nvSpPr>
          <p:spPr>
            <a:xfrm flipV="true">
              <a:off x="409679" y="43080"/>
              <a:ext cx="819357" cy="0"/>
            </a:xfrm>
            <a:prstGeom prst="line">
              <a:avLst/>
            </a:prstGeom>
            <a:ln cap="flat" w="86160">
              <a:solidFill>
                <a:srgbClr val="FFFFFF">
                  <a:alpha val="38824"/>
                </a:srgbClr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0" id="10"/>
            <p:cNvSpPr/>
            <p:nvPr/>
          </p:nvSpPr>
          <p:spPr>
            <a:xfrm flipV="true">
              <a:off x="204839" y="253419"/>
              <a:ext cx="819357" cy="0"/>
            </a:xfrm>
            <a:prstGeom prst="line">
              <a:avLst/>
            </a:prstGeom>
            <a:ln cap="flat" w="86160">
              <a:solidFill>
                <a:srgbClr val="FFFFFF">
                  <a:alpha val="38824"/>
                </a:srgbClr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1" id="11"/>
            <p:cNvSpPr/>
            <p:nvPr/>
          </p:nvSpPr>
          <p:spPr>
            <a:xfrm flipV="true">
              <a:off x="0" y="463758"/>
              <a:ext cx="819357" cy="0"/>
            </a:xfrm>
            <a:prstGeom prst="line">
              <a:avLst/>
            </a:prstGeom>
            <a:ln cap="flat" w="86160">
              <a:solidFill>
                <a:srgbClr val="FFFFFF">
                  <a:alpha val="38824"/>
                </a:srgbClr>
              </a:solidFill>
              <a:prstDash val="solid"/>
              <a:headEnd type="none" len="sm" w="sm"/>
              <a:tailEnd type="none" len="sm" w="sm"/>
            </a:ln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DAFxtQ2E6UA</dc:identifier>
  <dcterms:modified xsi:type="dcterms:W3CDTF">2011-08-01T06:04:30Z</dcterms:modified>
  <cp:revision>1</cp:revision>
  <dc:title>Business</dc:title>
</cp:coreProperties>
</file>